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7"/>
  </p:notesMasterIdLst>
  <p:sldIdLst>
    <p:sldId id="377" r:id="rId5"/>
    <p:sldId id="378" r:id="rId6"/>
  </p:sldIdLst>
  <p:sldSz cx="6858000" cy="9906000" type="A4"/>
  <p:notesSz cx="6858000" cy="9144000"/>
  <p:embeddedFontLst>
    <p:embeddedFont>
      <p:font typeface="Fira Sans" panose="020B0503050000020004" pitchFamily="34" charset="0"/>
      <p:regular r:id="rId8"/>
      <p:bold r:id="rId9"/>
      <p:italic r:id="rId10"/>
      <p:boldItalic r:id="rId11"/>
    </p:embeddedFont>
    <p:embeddedFont>
      <p:font typeface="Fira Sans Light" panose="020B0403050000020004" pitchFamily="34" charset="0"/>
      <p:regular r:id="rId12"/>
      <p:bold r:id="rId13"/>
      <p:italic r:id="rId14"/>
      <p:boldItalic r:id="rId15"/>
    </p:embeddedFont>
    <p:embeddedFont>
      <p:font typeface="Fira Sans SemiBold" panose="020B0603050000020004" pitchFamily="34"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8EB"/>
    <a:srgbClr val="CFCED5"/>
    <a:srgbClr val="505153"/>
    <a:srgbClr val="F2E8E9"/>
    <a:srgbClr val="E4CDD1"/>
    <a:srgbClr val="FFFFFF"/>
    <a:srgbClr val="000000"/>
    <a:srgbClr val="43244E"/>
    <a:srgbClr val="400B35"/>
    <a:srgbClr val="6B2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71CE3-2FBB-4D4D-8607-86850DC3F91C}" v="28" dt="2024-06-18T15:14:07.944"/>
  </p1510:revLst>
</p1510:revInfo>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2352" y="-18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McClure" userId="e5439c73-25d8-48a5-8dcb-87907cf33aad" providerId="ADAL" clId="{B5771CE3-2FBB-4D4D-8607-86850DC3F91C}"/>
    <pc:docChg chg="undo custSel addSld modSld">
      <pc:chgData name="Tara McClure" userId="e5439c73-25d8-48a5-8dcb-87907cf33aad" providerId="ADAL" clId="{B5771CE3-2FBB-4D4D-8607-86850DC3F91C}" dt="2024-06-18T15:14:20.213" v="792" actId="14734"/>
      <pc:docMkLst>
        <pc:docMk/>
      </pc:docMkLst>
      <pc:sldChg chg="addSp delSp modSp mod">
        <pc:chgData name="Tara McClure" userId="e5439c73-25d8-48a5-8dcb-87907cf33aad" providerId="ADAL" clId="{B5771CE3-2FBB-4D4D-8607-86850DC3F91C}" dt="2024-06-18T15:12:27.901" v="790" actId="1076"/>
        <pc:sldMkLst>
          <pc:docMk/>
          <pc:sldMk cId="980780539" sldId="377"/>
        </pc:sldMkLst>
        <pc:spChg chg="add mod">
          <ac:chgData name="Tara McClure" userId="e5439c73-25d8-48a5-8dcb-87907cf33aad" providerId="ADAL" clId="{B5771CE3-2FBB-4D4D-8607-86850DC3F91C}" dt="2024-06-18T15:09:39.599" v="692" actId="1076"/>
          <ac:spMkLst>
            <pc:docMk/>
            <pc:sldMk cId="980780539" sldId="377"/>
            <ac:spMk id="2" creationId="{F5B67785-078F-FB59-2695-7263BAD85B6D}"/>
          </ac:spMkLst>
        </pc:spChg>
        <pc:spChg chg="add mod">
          <ac:chgData name="Tara McClure" userId="e5439c73-25d8-48a5-8dcb-87907cf33aad" providerId="ADAL" clId="{B5771CE3-2FBB-4D4D-8607-86850DC3F91C}" dt="2024-06-18T15:12:13.966" v="788" actId="1076"/>
          <ac:spMkLst>
            <pc:docMk/>
            <pc:sldMk cId="980780539" sldId="377"/>
            <ac:spMk id="3" creationId="{7615F422-DA6E-AB7A-FC0F-C5BB34169916}"/>
          </ac:spMkLst>
        </pc:spChg>
        <pc:spChg chg="mod">
          <ac:chgData name="Tara McClure" userId="e5439c73-25d8-48a5-8dcb-87907cf33aad" providerId="ADAL" clId="{B5771CE3-2FBB-4D4D-8607-86850DC3F91C}" dt="2024-06-18T15:04:10.847" v="504" actId="1076"/>
          <ac:spMkLst>
            <pc:docMk/>
            <pc:sldMk cId="980780539" sldId="377"/>
            <ac:spMk id="4" creationId="{67CD577A-1D6A-C3FE-048A-67C86290DF19}"/>
          </ac:spMkLst>
        </pc:spChg>
        <pc:spChg chg="mod">
          <ac:chgData name="Tara McClure" userId="e5439c73-25d8-48a5-8dcb-87907cf33aad" providerId="ADAL" clId="{B5771CE3-2FBB-4D4D-8607-86850DC3F91C}" dt="2024-06-18T15:07:18.816" v="549" actId="1076"/>
          <ac:spMkLst>
            <pc:docMk/>
            <pc:sldMk cId="980780539" sldId="377"/>
            <ac:spMk id="5" creationId="{ED39CE6C-F217-548F-A158-6FD5884D3AC8}"/>
          </ac:spMkLst>
        </pc:spChg>
        <pc:spChg chg="mod">
          <ac:chgData name="Tara McClure" userId="e5439c73-25d8-48a5-8dcb-87907cf33aad" providerId="ADAL" clId="{B5771CE3-2FBB-4D4D-8607-86850DC3F91C}" dt="2024-06-18T15:12:27.901" v="790" actId="1076"/>
          <ac:spMkLst>
            <pc:docMk/>
            <pc:sldMk cId="980780539" sldId="377"/>
            <ac:spMk id="8" creationId="{AB9A1A7B-8D3D-4D11-B439-F18FCA833FC1}"/>
          </ac:spMkLst>
        </pc:spChg>
        <pc:spChg chg="add mod">
          <ac:chgData name="Tara McClure" userId="e5439c73-25d8-48a5-8dcb-87907cf33aad" providerId="ADAL" clId="{B5771CE3-2FBB-4D4D-8607-86850DC3F91C}" dt="2024-06-18T15:07:51.381" v="562" actId="1076"/>
          <ac:spMkLst>
            <pc:docMk/>
            <pc:sldMk cId="980780539" sldId="377"/>
            <ac:spMk id="9" creationId="{BBCDB598-BD96-28E8-9E59-9D163AED2DAC}"/>
          </ac:spMkLst>
        </pc:spChg>
        <pc:spChg chg="mod">
          <ac:chgData name="Tara McClure" userId="e5439c73-25d8-48a5-8dcb-87907cf33aad" providerId="ADAL" clId="{B5771CE3-2FBB-4D4D-8607-86850DC3F91C}" dt="2024-06-18T15:08:58.172" v="645" actId="20578"/>
          <ac:spMkLst>
            <pc:docMk/>
            <pc:sldMk cId="980780539" sldId="377"/>
            <ac:spMk id="10" creationId="{D8EAD260-8D6C-3E2E-D3EC-815EEA8C70F0}"/>
          </ac:spMkLst>
        </pc:spChg>
        <pc:spChg chg="mod">
          <ac:chgData name="Tara McClure" userId="e5439c73-25d8-48a5-8dcb-87907cf33aad" providerId="ADAL" clId="{B5771CE3-2FBB-4D4D-8607-86850DC3F91C}" dt="2024-06-18T15:09:34.838" v="691" actId="1076"/>
          <ac:spMkLst>
            <pc:docMk/>
            <pc:sldMk cId="980780539" sldId="377"/>
            <ac:spMk id="12" creationId="{EE7F2ED8-31E2-F413-B32B-2A5127B46E52}"/>
          </ac:spMkLst>
        </pc:spChg>
        <pc:spChg chg="del mod">
          <ac:chgData name="Tara McClure" userId="e5439c73-25d8-48a5-8dcb-87907cf33aad" providerId="ADAL" clId="{B5771CE3-2FBB-4D4D-8607-86850DC3F91C}" dt="2024-06-18T15:08:09.334" v="565" actId="478"/>
          <ac:spMkLst>
            <pc:docMk/>
            <pc:sldMk cId="980780539" sldId="377"/>
            <ac:spMk id="15" creationId="{A40BADE0-B43E-7EA6-1106-A16A5483C889}"/>
          </ac:spMkLst>
        </pc:spChg>
        <pc:spChg chg="add del mod ord">
          <ac:chgData name="Tara McClure" userId="e5439c73-25d8-48a5-8dcb-87907cf33aad" providerId="ADAL" clId="{B5771CE3-2FBB-4D4D-8607-86850DC3F91C}" dt="2024-06-18T15:09:41.579" v="693" actId="1076"/>
          <ac:spMkLst>
            <pc:docMk/>
            <pc:sldMk cId="980780539" sldId="377"/>
            <ac:spMk id="16" creationId="{C647836B-BEE6-BB7F-E383-958E9ADE43BB}"/>
          </ac:spMkLst>
        </pc:spChg>
        <pc:graphicFrameChg chg="del mod modGraphic">
          <ac:chgData name="Tara McClure" userId="e5439c73-25d8-48a5-8dcb-87907cf33aad" providerId="ADAL" clId="{B5771CE3-2FBB-4D4D-8607-86850DC3F91C}" dt="2024-05-21T23:54:26.394" v="365" actId="478"/>
          <ac:graphicFrameMkLst>
            <pc:docMk/>
            <pc:sldMk cId="980780539" sldId="377"/>
            <ac:graphicFrameMk id="14" creationId="{9032BE96-8D06-4F4D-DE32-F4FEBCA11BE0}"/>
          </ac:graphicFrameMkLst>
        </pc:graphicFrameChg>
        <pc:picChg chg="add del mod">
          <ac:chgData name="Tara McClure" userId="e5439c73-25d8-48a5-8dcb-87907cf33aad" providerId="ADAL" clId="{B5771CE3-2FBB-4D4D-8607-86850DC3F91C}" dt="2024-05-21T23:57:35.300" v="403" actId="478"/>
          <ac:picMkLst>
            <pc:docMk/>
            <pc:sldMk cId="980780539" sldId="377"/>
            <ac:picMk id="3" creationId="{2914B2C2-B034-62C9-DC12-ADF3DF5BA7D6}"/>
          </ac:picMkLst>
        </pc:picChg>
        <pc:picChg chg="mod">
          <ac:chgData name="Tara McClure" userId="e5439c73-25d8-48a5-8dcb-87907cf33aad" providerId="ADAL" clId="{B5771CE3-2FBB-4D4D-8607-86850DC3F91C}" dt="2024-06-18T15:07:29.966" v="553" actId="1076"/>
          <ac:picMkLst>
            <pc:docMk/>
            <pc:sldMk cId="980780539" sldId="377"/>
            <ac:picMk id="6" creationId="{46127751-A51D-276C-F69A-21AE89B7089A}"/>
          </ac:picMkLst>
        </pc:picChg>
        <pc:picChg chg="mod">
          <ac:chgData name="Tara McClure" userId="e5439c73-25d8-48a5-8dcb-87907cf33aad" providerId="ADAL" clId="{B5771CE3-2FBB-4D4D-8607-86850DC3F91C}" dt="2024-06-18T15:07:34.923" v="555" actId="1076"/>
          <ac:picMkLst>
            <pc:docMk/>
            <pc:sldMk cId="980780539" sldId="377"/>
            <ac:picMk id="7" creationId="{10B6A904-AB17-1461-D393-DFDC2BC0F97A}"/>
          </ac:picMkLst>
        </pc:picChg>
        <pc:picChg chg="mod">
          <ac:chgData name="Tara McClure" userId="e5439c73-25d8-48a5-8dcb-87907cf33aad" providerId="ADAL" clId="{B5771CE3-2FBB-4D4D-8607-86850DC3F91C}" dt="2024-06-18T15:07:38.199" v="557" actId="1076"/>
          <ac:picMkLst>
            <pc:docMk/>
            <pc:sldMk cId="980780539" sldId="377"/>
            <ac:picMk id="11" creationId="{4D95B173-1089-3903-29CA-A7E15A57525F}"/>
          </ac:picMkLst>
        </pc:picChg>
        <pc:picChg chg="mod">
          <ac:chgData name="Tara McClure" userId="e5439c73-25d8-48a5-8dcb-87907cf33aad" providerId="ADAL" clId="{B5771CE3-2FBB-4D4D-8607-86850DC3F91C}" dt="2024-06-18T15:07:46.711" v="561" actId="1076"/>
          <ac:picMkLst>
            <pc:docMk/>
            <pc:sldMk cId="980780539" sldId="377"/>
            <ac:picMk id="13" creationId="{9727782C-F965-9F5B-1606-A2CECD18D37B}"/>
          </ac:picMkLst>
        </pc:picChg>
      </pc:sldChg>
      <pc:sldChg chg="addSp delSp modSp add mod">
        <pc:chgData name="Tara McClure" userId="e5439c73-25d8-48a5-8dcb-87907cf33aad" providerId="ADAL" clId="{B5771CE3-2FBB-4D4D-8607-86850DC3F91C}" dt="2024-06-18T15:14:20.213" v="792" actId="14734"/>
        <pc:sldMkLst>
          <pc:docMk/>
          <pc:sldMk cId="3975043755" sldId="378"/>
        </pc:sldMkLst>
        <pc:spChg chg="add mod">
          <ac:chgData name="Tara McClure" userId="e5439c73-25d8-48a5-8dcb-87907cf33aad" providerId="ADAL" clId="{B5771CE3-2FBB-4D4D-8607-86850DC3F91C}" dt="2024-06-18T15:12:19.755" v="789"/>
          <ac:spMkLst>
            <pc:docMk/>
            <pc:sldMk cId="3975043755" sldId="378"/>
            <ac:spMk id="2" creationId="{46EE8EA5-89B0-DFEA-AC71-EA0A1237398F}"/>
          </ac:spMkLst>
        </pc:spChg>
        <pc:spChg chg="del">
          <ac:chgData name="Tara McClure" userId="e5439c73-25d8-48a5-8dcb-87907cf33aad" providerId="ADAL" clId="{B5771CE3-2FBB-4D4D-8607-86850DC3F91C}" dt="2024-05-21T23:54:01.414" v="336" actId="478"/>
          <ac:spMkLst>
            <pc:docMk/>
            <pc:sldMk cId="3975043755" sldId="378"/>
            <ac:spMk id="2" creationId="{F5B67785-078F-FB59-2695-7263BAD85B6D}"/>
          </ac:spMkLst>
        </pc:spChg>
        <pc:spChg chg="del">
          <ac:chgData name="Tara McClure" userId="e5439c73-25d8-48a5-8dcb-87907cf33aad" providerId="ADAL" clId="{B5771CE3-2FBB-4D4D-8607-86850DC3F91C}" dt="2024-05-21T23:53:49.411" v="332" actId="478"/>
          <ac:spMkLst>
            <pc:docMk/>
            <pc:sldMk cId="3975043755" sldId="378"/>
            <ac:spMk id="4" creationId="{67CD577A-1D6A-C3FE-048A-67C86290DF19}"/>
          </ac:spMkLst>
        </pc:spChg>
        <pc:spChg chg="del">
          <ac:chgData name="Tara McClure" userId="e5439c73-25d8-48a5-8dcb-87907cf33aad" providerId="ADAL" clId="{B5771CE3-2FBB-4D4D-8607-86850DC3F91C}" dt="2024-05-21T23:53:49.411" v="332" actId="478"/>
          <ac:spMkLst>
            <pc:docMk/>
            <pc:sldMk cId="3975043755" sldId="378"/>
            <ac:spMk id="5" creationId="{ED39CE6C-F217-548F-A158-6FD5884D3AC8}"/>
          </ac:spMkLst>
        </pc:spChg>
        <pc:spChg chg="mod">
          <ac:chgData name="Tara McClure" userId="e5439c73-25d8-48a5-8dcb-87907cf33aad" providerId="ADAL" clId="{B5771CE3-2FBB-4D4D-8607-86850DC3F91C}" dt="2024-06-18T15:09:56.227" v="695" actId="14100"/>
          <ac:spMkLst>
            <pc:docMk/>
            <pc:sldMk cId="3975043755" sldId="378"/>
            <ac:spMk id="8" creationId="{AB9A1A7B-8D3D-4D11-B439-F18FCA833FC1}"/>
          </ac:spMkLst>
        </pc:spChg>
        <pc:spChg chg="del">
          <ac:chgData name="Tara McClure" userId="e5439c73-25d8-48a5-8dcb-87907cf33aad" providerId="ADAL" clId="{B5771CE3-2FBB-4D4D-8607-86850DC3F91C}" dt="2024-05-21T23:53:49.411" v="332" actId="478"/>
          <ac:spMkLst>
            <pc:docMk/>
            <pc:sldMk cId="3975043755" sldId="378"/>
            <ac:spMk id="9" creationId="{BBCDB598-BD96-28E8-9E59-9D163AED2DAC}"/>
          </ac:spMkLst>
        </pc:spChg>
        <pc:spChg chg="del">
          <ac:chgData name="Tara McClure" userId="e5439c73-25d8-48a5-8dcb-87907cf33aad" providerId="ADAL" clId="{B5771CE3-2FBB-4D4D-8607-86850DC3F91C}" dt="2024-05-21T23:53:49.411" v="332" actId="478"/>
          <ac:spMkLst>
            <pc:docMk/>
            <pc:sldMk cId="3975043755" sldId="378"/>
            <ac:spMk id="10" creationId="{D8EAD260-8D6C-3E2E-D3EC-815EEA8C70F0}"/>
          </ac:spMkLst>
        </pc:spChg>
        <pc:spChg chg="del">
          <ac:chgData name="Tara McClure" userId="e5439c73-25d8-48a5-8dcb-87907cf33aad" providerId="ADAL" clId="{B5771CE3-2FBB-4D4D-8607-86850DC3F91C}" dt="2024-05-21T23:53:49.411" v="332" actId="478"/>
          <ac:spMkLst>
            <pc:docMk/>
            <pc:sldMk cId="3975043755" sldId="378"/>
            <ac:spMk id="12" creationId="{EE7F2ED8-31E2-F413-B32B-2A5127B46E52}"/>
          </ac:spMkLst>
        </pc:spChg>
        <pc:spChg chg="del">
          <ac:chgData name="Tara McClure" userId="e5439c73-25d8-48a5-8dcb-87907cf33aad" providerId="ADAL" clId="{B5771CE3-2FBB-4D4D-8607-86850DC3F91C}" dt="2024-05-21T23:53:49.411" v="332" actId="478"/>
          <ac:spMkLst>
            <pc:docMk/>
            <pc:sldMk cId="3975043755" sldId="378"/>
            <ac:spMk id="15" creationId="{A40BADE0-B43E-7EA6-1106-A16A5483C889}"/>
          </ac:spMkLst>
        </pc:spChg>
        <pc:spChg chg="mod">
          <ac:chgData name="Tara McClure" userId="e5439c73-25d8-48a5-8dcb-87907cf33aad" providerId="ADAL" clId="{B5771CE3-2FBB-4D4D-8607-86850DC3F91C}" dt="2024-05-21T23:59:01.324" v="446" actId="14100"/>
          <ac:spMkLst>
            <pc:docMk/>
            <pc:sldMk cId="3975043755" sldId="378"/>
            <ac:spMk id="16" creationId="{C647836B-BEE6-BB7F-E383-958E9ADE43BB}"/>
          </ac:spMkLst>
        </pc:spChg>
        <pc:graphicFrameChg chg="add mod">
          <ac:chgData name="Tara McClure" userId="e5439c73-25d8-48a5-8dcb-87907cf33aad" providerId="ADAL" clId="{B5771CE3-2FBB-4D4D-8607-86850DC3F91C}" dt="2024-05-22T19:38:55.624" v="448"/>
          <ac:graphicFrameMkLst>
            <pc:docMk/>
            <pc:sldMk cId="3975043755" sldId="378"/>
            <ac:graphicFrameMk id="2" creationId="{3C3846D6-CCBF-D7EE-068C-FEEFAEE47121}"/>
          </ac:graphicFrameMkLst>
        </pc:graphicFrameChg>
        <pc:graphicFrameChg chg="add mod modGraphic">
          <ac:chgData name="Tara McClure" userId="e5439c73-25d8-48a5-8dcb-87907cf33aad" providerId="ADAL" clId="{B5771CE3-2FBB-4D4D-8607-86850DC3F91C}" dt="2024-06-18T15:14:20.213" v="792" actId="14734"/>
          <ac:graphicFrameMkLst>
            <pc:docMk/>
            <pc:sldMk cId="3975043755" sldId="378"/>
            <ac:graphicFrameMk id="3" creationId="{F7DF9CD5-EA53-9F76-685A-2900D2C4347F}"/>
          </ac:graphicFrameMkLst>
        </pc:graphicFrameChg>
        <pc:graphicFrameChg chg="del mod modGraphic">
          <ac:chgData name="Tara McClure" userId="e5439c73-25d8-48a5-8dcb-87907cf33aad" providerId="ADAL" clId="{B5771CE3-2FBB-4D4D-8607-86850DC3F91C}" dt="2024-05-22T19:38:54.503" v="447" actId="478"/>
          <ac:graphicFrameMkLst>
            <pc:docMk/>
            <pc:sldMk cId="3975043755" sldId="378"/>
            <ac:graphicFrameMk id="14" creationId="{9032BE96-8D06-4F4D-DE32-F4FEBCA11BE0}"/>
          </ac:graphicFrameMkLst>
        </pc:graphicFrameChg>
        <pc:picChg chg="del">
          <ac:chgData name="Tara McClure" userId="e5439c73-25d8-48a5-8dcb-87907cf33aad" providerId="ADAL" clId="{B5771CE3-2FBB-4D4D-8607-86850DC3F91C}" dt="2024-05-21T23:53:49.411" v="332" actId="478"/>
          <ac:picMkLst>
            <pc:docMk/>
            <pc:sldMk cId="3975043755" sldId="378"/>
            <ac:picMk id="3" creationId="{2914B2C2-B034-62C9-DC12-ADF3DF5BA7D6}"/>
          </ac:picMkLst>
        </pc:picChg>
        <pc:picChg chg="del">
          <ac:chgData name="Tara McClure" userId="e5439c73-25d8-48a5-8dcb-87907cf33aad" providerId="ADAL" clId="{B5771CE3-2FBB-4D4D-8607-86850DC3F91C}" dt="2024-05-21T23:53:49.411" v="332" actId="478"/>
          <ac:picMkLst>
            <pc:docMk/>
            <pc:sldMk cId="3975043755" sldId="378"/>
            <ac:picMk id="6" creationId="{46127751-A51D-276C-F69A-21AE89B7089A}"/>
          </ac:picMkLst>
        </pc:picChg>
        <pc:picChg chg="del">
          <ac:chgData name="Tara McClure" userId="e5439c73-25d8-48a5-8dcb-87907cf33aad" providerId="ADAL" clId="{B5771CE3-2FBB-4D4D-8607-86850DC3F91C}" dt="2024-05-21T23:53:49.411" v="332" actId="478"/>
          <ac:picMkLst>
            <pc:docMk/>
            <pc:sldMk cId="3975043755" sldId="378"/>
            <ac:picMk id="7" creationId="{10B6A904-AB17-1461-D393-DFDC2BC0F97A}"/>
          </ac:picMkLst>
        </pc:picChg>
        <pc:picChg chg="del">
          <ac:chgData name="Tara McClure" userId="e5439c73-25d8-48a5-8dcb-87907cf33aad" providerId="ADAL" clId="{B5771CE3-2FBB-4D4D-8607-86850DC3F91C}" dt="2024-05-21T23:53:49.411" v="332" actId="478"/>
          <ac:picMkLst>
            <pc:docMk/>
            <pc:sldMk cId="3975043755" sldId="378"/>
            <ac:picMk id="11" creationId="{4D95B173-1089-3903-29CA-A7E15A57525F}"/>
          </ac:picMkLst>
        </pc:picChg>
        <pc:picChg chg="del">
          <ac:chgData name="Tara McClure" userId="e5439c73-25d8-48a5-8dcb-87907cf33aad" providerId="ADAL" clId="{B5771CE3-2FBB-4D4D-8607-86850DC3F91C}" dt="2024-05-21T23:53:49.411" v="332" actId="478"/>
          <ac:picMkLst>
            <pc:docMk/>
            <pc:sldMk cId="3975043755" sldId="378"/>
            <ac:picMk id="13" creationId="{9727782C-F965-9F5B-1606-A2CECD18D3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43"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231600"/>
            <a:ext cx="6126138" cy="1699905"/>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178587" y="2602172"/>
            <a:ext cx="6126683" cy="6229448"/>
          </a:xfrm>
        </p:spPr>
        <p:txBody>
          <a:bodyPr/>
          <a:lstStyle>
            <a:lvl1pPr marL="495285" indent="-412737">
              <a:lnSpc>
                <a:spcPct val="100000"/>
              </a:lnSpc>
              <a:buClr>
                <a:srgbClr val="65021F"/>
              </a:buClr>
              <a:buSzPct val="100000"/>
              <a:buFont typeface="Arial" panose="020B0604020202020204" pitchFamily="34" charset="0"/>
              <a:buChar char="•"/>
              <a:defRPr sz="2817">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90570" indent="-412737">
              <a:lnSpc>
                <a:spcPct val="100000"/>
              </a:lnSpc>
              <a:buClrTx/>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485854"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354662"/>
            <a:ext cx="6126138" cy="1567089"/>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178041" y="2604929"/>
            <a:ext cx="6126683" cy="6444965"/>
          </a:xfrm>
        </p:spPr>
        <p:txBody>
          <a:bodyPr/>
          <a:lstStyle>
            <a:lvl1pPr marL="82547" indent="0">
              <a:buFontTx/>
              <a:buNone/>
              <a:defRPr sz="3033">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317984"/>
            <a:ext cx="6126138" cy="160376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178594" y="2611922"/>
            <a:ext cx="6125766" cy="6425773"/>
          </a:xfrm>
        </p:spPr>
        <p:txBody>
          <a:bodyPr/>
          <a:lstStyle>
            <a:lvl1pPr marL="82547" indent="0">
              <a:buFontTx/>
              <a:buNone/>
              <a:defRPr sz="3033">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194571" y="838854"/>
            <a:ext cx="5839557" cy="21791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50"/>
              </a:spcBef>
              <a:spcAft>
                <a:spcPts val="650"/>
              </a:spcAft>
              <a:buClr>
                <a:schemeClr val="dk1"/>
              </a:buClr>
              <a:buSzPts val="1100"/>
              <a:buFont typeface="Arial"/>
              <a:buNone/>
            </a:pPr>
            <a:r>
              <a:rPr lang="en-US" sz="13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90570" rtl="0" eaLnBrk="1" fontAlgn="auto" latinLnBrk="0" hangingPunct="1">
              <a:lnSpc>
                <a:spcPct val="100000"/>
              </a:lnSpc>
              <a:spcBef>
                <a:spcPts val="650"/>
              </a:spcBef>
              <a:spcAft>
                <a:spcPts val="650"/>
              </a:spcAft>
              <a:buClr>
                <a:schemeClr val="dk1"/>
              </a:buClr>
              <a:buSzPts val="1100"/>
              <a:buFont typeface="Arial"/>
              <a:buNone/>
              <a:tabLst/>
              <a:defRPr/>
            </a:pPr>
            <a:r>
              <a:rPr lang="en-US" sz="13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50"/>
              </a:spcBef>
              <a:spcAft>
                <a:spcPts val="650"/>
              </a:spcAft>
              <a:buClr>
                <a:schemeClr val="dk1"/>
              </a:buClr>
              <a:buSzPts val="1100"/>
              <a:buFont typeface="Arial"/>
              <a:buNone/>
            </a:pPr>
            <a:endParaRPr lang="en-US" sz="13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6534150" y="9112548"/>
            <a:ext cx="323850" cy="914096"/>
          </a:xfrm>
          <a:prstGeom prst="rect">
            <a:avLst/>
          </a:prstGeom>
          <a:noFill/>
        </p:spPr>
        <p:txBody>
          <a:bodyPr wrap="square">
            <a:spAutoFit/>
          </a:bodyPr>
          <a:lstStyle/>
          <a:p>
            <a:fld id="{00000000-1234-1234-1234-123412341234}" type="slidenum">
              <a:rPr lang="en" sz="1780" smtClean="0">
                <a:solidFill>
                  <a:schemeClr val="bg1"/>
                </a:solidFill>
              </a:rPr>
              <a:pPr/>
              <a:t>‹#›</a:t>
            </a:fld>
            <a:endParaRPr lang="en-US" sz="1780"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6489510" y="-41117"/>
            <a:ext cx="368489" cy="10032743"/>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5049982" y="9564021"/>
            <a:ext cx="1566154" cy="292388"/>
          </a:xfrm>
          <a:prstGeom prst="rect">
            <a:avLst/>
          </a:prstGeom>
          <a:noFill/>
        </p:spPr>
        <p:txBody>
          <a:bodyPr wrap="square" rtlCol="0">
            <a:spAutoFit/>
          </a:bodyPr>
          <a:lstStyle/>
          <a:p>
            <a:r>
              <a:rPr lang="en-US" sz="65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10056" y="59776"/>
            <a:ext cx="2213378" cy="8940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37579" indent="0">
              <a:buNone/>
            </a:pPr>
            <a:r>
              <a:rPr lang="en-US" sz="2817"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5366811" y="148036"/>
            <a:ext cx="932496" cy="805744"/>
          </a:xfrm>
          <a:prstGeom prst="rect">
            <a:avLst/>
          </a:prstGeom>
        </p:spPr>
      </p:pic>
      <p:pic>
        <p:nvPicPr>
          <p:cNvPr id="4" name="Picture 3" descr="A logo of the united states department of emergency&#10;&#10;Description automatically generated">
            <a:extLst>
              <a:ext uri="{FF2B5EF4-FFF2-40B4-BE49-F238E27FC236}">
                <a16:creationId xmlns:a16="http://schemas.microsoft.com/office/drawing/2014/main" id="{F85F5333-0777-403E-4C4F-279C1E95FA04}"/>
              </a:ext>
            </a:extLst>
          </p:cNvPr>
          <p:cNvPicPr>
            <a:picLocks noChangeAspect="1"/>
          </p:cNvPicPr>
          <p:nvPr userDrawn="1"/>
        </p:nvPicPr>
        <p:blipFill rotWithShape="1">
          <a:blip r:embed="rId4"/>
          <a:srcRect l="5227" t="7819" r="9699" b="3929"/>
          <a:stretch/>
        </p:blipFill>
        <p:spPr>
          <a:xfrm>
            <a:off x="161925" y="3204164"/>
            <a:ext cx="904876" cy="1418637"/>
          </a:xfrm>
          <a:prstGeom prst="rect">
            <a:avLst/>
          </a:prstGeom>
        </p:spPr>
      </p:pic>
      <p:pic>
        <p:nvPicPr>
          <p:cNvPr id="5" name="Picture 4">
            <a:extLst>
              <a:ext uri="{FF2B5EF4-FFF2-40B4-BE49-F238E27FC236}">
                <a16:creationId xmlns:a16="http://schemas.microsoft.com/office/drawing/2014/main" id="{1D237722-4751-6479-D6EE-39B852F7B198}"/>
              </a:ext>
            </a:extLst>
          </p:cNvPr>
          <p:cNvPicPr>
            <a:picLocks noChangeAspect="1"/>
          </p:cNvPicPr>
          <p:nvPr userDrawn="1"/>
        </p:nvPicPr>
        <p:blipFill>
          <a:blip r:embed="rId5"/>
          <a:stretch>
            <a:fillRect/>
          </a:stretch>
        </p:blipFill>
        <p:spPr>
          <a:xfrm>
            <a:off x="-75532" y="2891137"/>
            <a:ext cx="6469941" cy="6176010"/>
          </a:xfrm>
          <a:prstGeom prst="rect">
            <a:avLst/>
          </a:prstGeom>
        </p:spPr>
      </p:pic>
      <p:grpSp>
        <p:nvGrpSpPr>
          <p:cNvPr id="2" name="Group 1">
            <a:extLst>
              <a:ext uri="{FF2B5EF4-FFF2-40B4-BE49-F238E27FC236}">
                <a16:creationId xmlns:a16="http://schemas.microsoft.com/office/drawing/2014/main" id="{CA1414A4-9292-7A2B-ED8B-C0A7AC443FCC}"/>
              </a:ext>
            </a:extLst>
          </p:cNvPr>
          <p:cNvGrpSpPr/>
          <p:nvPr userDrawn="1"/>
        </p:nvGrpSpPr>
        <p:grpSpPr>
          <a:xfrm>
            <a:off x="4855907" y="6330511"/>
            <a:ext cx="1538502" cy="1142488"/>
            <a:chOff x="6474542" y="3286995"/>
            <a:chExt cx="2051336" cy="593215"/>
          </a:xfrm>
        </p:grpSpPr>
        <p:sp>
          <p:nvSpPr>
            <p:cNvPr id="8" name="Rectangle 7">
              <a:extLst>
                <a:ext uri="{FF2B5EF4-FFF2-40B4-BE49-F238E27FC236}">
                  <a16:creationId xmlns:a16="http://schemas.microsoft.com/office/drawing/2014/main" id="{BEFBB72B-B047-2B29-DC57-D93D796470E6}"/>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a:p>
          </p:txBody>
        </p:sp>
        <p:pic>
          <p:nvPicPr>
            <p:cNvPr id="3" name="Picture 2" descr="A logo with black text and orange circle&#10;&#10;Description automatically generated">
              <a:extLst>
                <a:ext uri="{FF2B5EF4-FFF2-40B4-BE49-F238E27FC236}">
                  <a16:creationId xmlns:a16="http://schemas.microsoft.com/office/drawing/2014/main" id="{50EC72AF-6C36-EFC4-9352-B92EB277B769}"/>
                </a:ext>
              </a:extLst>
            </p:cNvPr>
            <p:cNvPicPr>
              <a:picLocks noChangeAspect="1"/>
            </p:cNvPicPr>
            <p:nvPr userDrawn="1"/>
          </p:nvPicPr>
          <p:blipFill>
            <a:blip r:embed="rId6"/>
            <a:stretch>
              <a:fillRect/>
            </a:stretch>
          </p:blipFill>
          <p:spPr>
            <a:xfrm>
              <a:off x="6598256" y="3299887"/>
              <a:ext cx="729826" cy="527319"/>
            </a:xfrm>
            <a:prstGeom prst="rect">
              <a:avLst/>
            </a:prstGeom>
          </p:spPr>
        </p:pic>
        <p:pic>
          <p:nvPicPr>
            <p:cNvPr id="7" name="Picture 6" descr="A blue and white logo with a snake and a pillar&#10;&#10;Description automatically generated">
              <a:extLst>
                <a:ext uri="{FF2B5EF4-FFF2-40B4-BE49-F238E27FC236}">
                  <a16:creationId xmlns:a16="http://schemas.microsoft.com/office/drawing/2014/main" id="{2D2F5BF3-5C36-6E10-9287-6ED8F726C666}"/>
                </a:ext>
              </a:extLst>
            </p:cNvPr>
            <p:cNvPicPr>
              <a:picLocks noChangeAspect="1"/>
            </p:cNvPicPr>
            <p:nvPr userDrawn="1"/>
          </p:nvPicPr>
          <p:blipFill>
            <a:blip r:embed="rId7"/>
            <a:stretch>
              <a:fillRect/>
            </a:stretch>
          </p:blipFill>
          <p:spPr>
            <a:xfrm>
              <a:off x="7777412" y="3286995"/>
              <a:ext cx="553101" cy="553101"/>
            </a:xfrm>
            <a:prstGeom prst="rect">
              <a:avLst/>
            </a:prstGeom>
          </p:spPr>
        </p:pic>
      </p:grpSp>
      <p:pic>
        <p:nvPicPr>
          <p:cNvPr id="9" name="Picture 8" descr="A red ribbon with a globe and black text&#10;&#10;Description automatically generated">
            <a:extLst>
              <a:ext uri="{FF2B5EF4-FFF2-40B4-BE49-F238E27FC236}">
                <a16:creationId xmlns:a16="http://schemas.microsoft.com/office/drawing/2014/main" id="{0E68BC00-26CF-FFF3-7061-5E9C78728936}"/>
              </a:ext>
            </a:extLst>
          </p:cNvPr>
          <p:cNvPicPr>
            <a:picLocks noChangeAspect="1"/>
          </p:cNvPicPr>
          <p:nvPr userDrawn="1"/>
        </p:nvPicPr>
        <p:blipFill>
          <a:blip r:embed="rId8"/>
          <a:stretch>
            <a:fillRect/>
          </a:stretch>
        </p:blipFill>
        <p:spPr>
          <a:xfrm>
            <a:off x="5678892" y="3288453"/>
            <a:ext cx="682219" cy="1250057"/>
          </a:xfrm>
          <a:prstGeom prst="rect">
            <a:avLst/>
          </a:prstGeom>
        </p:spPr>
      </p:pic>
      <p:grpSp>
        <p:nvGrpSpPr>
          <p:cNvPr id="33" name="Group 32">
            <a:extLst>
              <a:ext uri="{FF2B5EF4-FFF2-40B4-BE49-F238E27FC236}">
                <a16:creationId xmlns:a16="http://schemas.microsoft.com/office/drawing/2014/main" id="{4B13BD30-EF05-41A2-DEE9-81B97FF6FE3C}"/>
              </a:ext>
            </a:extLst>
          </p:cNvPr>
          <p:cNvGrpSpPr/>
          <p:nvPr userDrawn="1"/>
        </p:nvGrpSpPr>
        <p:grpSpPr>
          <a:xfrm>
            <a:off x="110057" y="7497829"/>
            <a:ext cx="6251055" cy="1871724"/>
            <a:chOff x="146742" y="3893102"/>
            <a:chExt cx="8334739" cy="971857"/>
          </a:xfrm>
        </p:grpSpPr>
        <p:sp>
          <p:nvSpPr>
            <p:cNvPr id="22" name="Rectangle 21">
              <a:extLst>
                <a:ext uri="{FF2B5EF4-FFF2-40B4-BE49-F238E27FC236}">
                  <a16:creationId xmlns:a16="http://schemas.microsoft.com/office/drawing/2014/main" id="{DD24E633-8A2B-BF32-105F-60B7ADE9A94E}"/>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80"/>
            </a:p>
          </p:txBody>
        </p:sp>
        <p:pic>
          <p:nvPicPr>
            <p:cNvPr id="12" name="Picture 11" descr="A green logo with black background&#10;&#10;Description automatically generated">
              <a:extLst>
                <a:ext uri="{FF2B5EF4-FFF2-40B4-BE49-F238E27FC236}">
                  <a16:creationId xmlns:a16="http://schemas.microsoft.com/office/drawing/2014/main" id="{524FF216-04F2-160A-B213-8BC75BE4B1CE}"/>
                </a:ext>
              </a:extLst>
            </p:cNvPr>
            <p:cNvPicPr>
              <a:picLocks noChangeAspect="1"/>
            </p:cNvPicPr>
            <p:nvPr userDrawn="1"/>
          </p:nvPicPr>
          <p:blipFill>
            <a:blip r:embed="rId9"/>
            <a:stretch>
              <a:fillRect/>
            </a:stretch>
          </p:blipFill>
          <p:spPr>
            <a:xfrm>
              <a:off x="5512491" y="4236168"/>
              <a:ext cx="1645284" cy="444671"/>
            </a:xfrm>
            <a:prstGeom prst="rect">
              <a:avLst/>
            </a:prstGeom>
          </p:spPr>
        </p:pic>
        <p:pic>
          <p:nvPicPr>
            <p:cNvPr id="13" name="Picture 12" descr="A purple circle with white text and black background&#10;&#10;Description automatically generated">
              <a:extLst>
                <a:ext uri="{FF2B5EF4-FFF2-40B4-BE49-F238E27FC236}">
                  <a16:creationId xmlns:a16="http://schemas.microsoft.com/office/drawing/2014/main" id="{64907C0F-8777-F85C-DB3D-ED289E3DB431}"/>
                </a:ext>
              </a:extLst>
            </p:cNvPr>
            <p:cNvPicPr>
              <a:picLocks noChangeAspect="1"/>
            </p:cNvPicPr>
            <p:nvPr userDrawn="1"/>
          </p:nvPicPr>
          <p:blipFill>
            <a:blip r:embed="rId10"/>
            <a:stretch>
              <a:fillRect/>
            </a:stretch>
          </p:blipFill>
          <p:spPr>
            <a:xfrm>
              <a:off x="7600647" y="4137000"/>
              <a:ext cx="615887" cy="582007"/>
            </a:xfrm>
            <a:prstGeom prst="rect">
              <a:avLst/>
            </a:prstGeom>
          </p:spPr>
        </p:pic>
        <p:pic>
          <p:nvPicPr>
            <p:cNvPr id="21" name="Picture 20" descr="A logo with text on it&#10;&#10;Description automatically generated">
              <a:extLst>
                <a:ext uri="{FF2B5EF4-FFF2-40B4-BE49-F238E27FC236}">
                  <a16:creationId xmlns:a16="http://schemas.microsoft.com/office/drawing/2014/main" id="{4354D555-1426-1F89-3CA0-38B62CF5F8E2}"/>
                </a:ext>
              </a:extLst>
            </p:cNvPr>
            <p:cNvPicPr>
              <a:picLocks noChangeAspect="1"/>
            </p:cNvPicPr>
            <p:nvPr userDrawn="1"/>
          </p:nvPicPr>
          <p:blipFill>
            <a:blip r:embed="rId11"/>
            <a:stretch>
              <a:fillRect/>
            </a:stretch>
          </p:blipFill>
          <p:spPr>
            <a:xfrm>
              <a:off x="3481498" y="4142689"/>
              <a:ext cx="1541588" cy="560154"/>
            </a:xfrm>
            <a:prstGeom prst="rect">
              <a:avLst/>
            </a:prstGeom>
          </p:spPr>
        </p:pic>
        <p:pic>
          <p:nvPicPr>
            <p:cNvPr id="27" name="Picture 26" descr="A logo for a university&#10;&#10;Description automatically generated">
              <a:extLst>
                <a:ext uri="{FF2B5EF4-FFF2-40B4-BE49-F238E27FC236}">
                  <a16:creationId xmlns:a16="http://schemas.microsoft.com/office/drawing/2014/main" id="{898C7203-2C37-3B40-6F2B-2B50B820021E}"/>
                </a:ext>
              </a:extLst>
            </p:cNvPr>
            <p:cNvPicPr>
              <a:picLocks noChangeAspect="1"/>
            </p:cNvPicPr>
            <p:nvPr userDrawn="1"/>
          </p:nvPicPr>
          <p:blipFill rotWithShape="1">
            <a:blip r:embed="rId12"/>
            <a:srcRect t="19271" b="16534"/>
            <a:stretch/>
          </p:blipFill>
          <p:spPr>
            <a:xfrm>
              <a:off x="146742" y="4042949"/>
              <a:ext cx="840222" cy="762958"/>
            </a:xfrm>
            <a:prstGeom prst="rect">
              <a:avLst/>
            </a:prstGeom>
          </p:spPr>
        </p:pic>
        <p:pic>
          <p:nvPicPr>
            <p:cNvPr id="30" name="Picture 29" descr="A red ribbon with black text&#10;&#10;Description automatically generated">
              <a:extLst>
                <a:ext uri="{FF2B5EF4-FFF2-40B4-BE49-F238E27FC236}">
                  <a16:creationId xmlns:a16="http://schemas.microsoft.com/office/drawing/2014/main" id="{E05E0403-CBA2-508C-F334-86419CCF5064}"/>
                </a:ext>
              </a:extLst>
            </p:cNvPr>
            <p:cNvPicPr>
              <a:picLocks noChangeAspect="1"/>
            </p:cNvPicPr>
            <p:nvPr userDrawn="1"/>
          </p:nvPicPr>
          <p:blipFill rotWithShape="1">
            <a:blip r:embed="rId13"/>
            <a:srcRect t="23373" b="21230"/>
            <a:stretch/>
          </p:blipFill>
          <p:spPr>
            <a:xfrm>
              <a:off x="1337026" y="4137000"/>
              <a:ext cx="1774817" cy="668906"/>
            </a:xfrm>
            <a:prstGeom prst="rect">
              <a:avLst/>
            </a:prstGeom>
          </p:spPr>
        </p:pic>
      </p:grpSp>
    </p:spTree>
    <p:extLst>
      <p:ext uri="{BB962C8B-B14F-4D97-AF65-F5344CB8AC3E}">
        <p14:creationId xmlns:p14="http://schemas.microsoft.com/office/powerpoint/2010/main" val="8484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319994" y="605506"/>
            <a:ext cx="2592685" cy="13236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37579" indent="0">
              <a:buNone/>
            </a:pPr>
            <a:r>
              <a:rPr lang="en-US" sz="3033" dirty="0"/>
              <a:t>Acknowledgements</a:t>
            </a:r>
            <a:endParaRPr lang="en-US" sz="1733"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6534150" y="9112548"/>
            <a:ext cx="323850" cy="914096"/>
          </a:xfrm>
          <a:prstGeom prst="rect">
            <a:avLst/>
          </a:prstGeom>
          <a:noFill/>
        </p:spPr>
        <p:txBody>
          <a:bodyPr wrap="square">
            <a:spAutoFit/>
          </a:bodyPr>
          <a:lstStyle/>
          <a:p>
            <a:fld id="{00000000-1234-1234-1234-123412341234}" type="slidenum">
              <a:rPr lang="en" sz="1780" smtClean="0">
                <a:solidFill>
                  <a:schemeClr val="bg1"/>
                </a:solidFill>
              </a:rPr>
              <a:pPr/>
              <a:t>‹#›</a:t>
            </a:fld>
            <a:endParaRPr lang="en-US" sz="1780"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5236713" y="693766"/>
            <a:ext cx="932496" cy="805744"/>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319994" y="1929169"/>
            <a:ext cx="5849216" cy="6839478"/>
          </a:xfrm>
        </p:spPr>
        <p:txBody>
          <a:bodyPr/>
          <a:lstStyle>
            <a:lvl1pPr marL="82547" indent="0">
              <a:buFontTx/>
              <a:buNone/>
              <a:defRPr lang="en-US" sz="13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319994" y="605506"/>
            <a:ext cx="2592685" cy="13236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37579" indent="0">
              <a:buNone/>
            </a:pPr>
            <a:r>
              <a:rPr lang="en-US" sz="3033" dirty="0"/>
              <a:t>Timeline</a:t>
            </a:r>
            <a:endParaRPr lang="en-US" sz="1733"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6534150" y="9112548"/>
            <a:ext cx="323850" cy="914096"/>
          </a:xfrm>
          <a:prstGeom prst="rect">
            <a:avLst/>
          </a:prstGeom>
          <a:noFill/>
        </p:spPr>
        <p:txBody>
          <a:bodyPr wrap="square">
            <a:spAutoFit/>
          </a:bodyPr>
          <a:lstStyle/>
          <a:p>
            <a:fld id="{00000000-1234-1234-1234-123412341234}" type="slidenum">
              <a:rPr lang="en" sz="1780" smtClean="0">
                <a:solidFill>
                  <a:schemeClr val="bg1"/>
                </a:solidFill>
              </a:rPr>
              <a:pPr/>
              <a:t>‹#›</a:t>
            </a:fld>
            <a:endParaRPr lang="en-US" sz="1780"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5236713" y="693766"/>
            <a:ext cx="932496" cy="805744"/>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5292037" y="5136541"/>
            <a:ext cx="551925" cy="758044"/>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4849231" y="5136541"/>
            <a:ext cx="551925" cy="758044"/>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4406425" y="5136541"/>
            <a:ext cx="551925" cy="758044"/>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3963619" y="5136541"/>
            <a:ext cx="551925" cy="758044"/>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3520813" y="5136541"/>
            <a:ext cx="551925" cy="758044"/>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3078007" y="5136541"/>
            <a:ext cx="551925" cy="758044"/>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2635200" y="5136541"/>
            <a:ext cx="551925" cy="758044"/>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192394" y="5136541"/>
            <a:ext cx="551925" cy="758044"/>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1749589" y="5136541"/>
            <a:ext cx="551925" cy="758044"/>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306782" y="5136541"/>
            <a:ext cx="551925" cy="758044"/>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863976" y="5136541"/>
            <a:ext cx="551925" cy="758044"/>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421171" y="5136541"/>
            <a:ext cx="551925" cy="758044"/>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97158" tIns="0" rIns="0" bIns="0" anchor="ctr" anchorCtr="0">
            <a:noAutofit/>
          </a:bodyPr>
          <a:lstStyle/>
          <a:p>
            <a:pPr marL="0" marR="0" lvl="0" indent="0" algn="l" rtl="0">
              <a:lnSpc>
                <a:spcPct val="100000"/>
              </a:lnSpc>
              <a:spcBef>
                <a:spcPts val="0"/>
              </a:spcBef>
              <a:spcAft>
                <a:spcPts val="0"/>
              </a:spcAft>
              <a:buNone/>
            </a:pPr>
            <a:r>
              <a:rPr lang="en"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517"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618823" y="4223615"/>
            <a:ext cx="0" cy="960267"/>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591305" y="1602085"/>
            <a:ext cx="838125" cy="233585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1505152" y="4223615"/>
            <a:ext cx="0" cy="960267"/>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478644" y="1602084"/>
            <a:ext cx="838125" cy="233585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2391479" y="4223615"/>
            <a:ext cx="0" cy="960267"/>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2365982" y="1602084"/>
            <a:ext cx="838125" cy="233585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3277808" y="4223615"/>
            <a:ext cx="0" cy="960267"/>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3253321" y="1602084"/>
            <a:ext cx="838125" cy="233585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4164135" y="4223615"/>
            <a:ext cx="0" cy="960267"/>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4140659" y="1602084"/>
            <a:ext cx="838125" cy="233585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5050463" y="4223615"/>
            <a:ext cx="0" cy="960267"/>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5027998" y="1602084"/>
            <a:ext cx="838125" cy="233585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068794" y="5847244"/>
            <a:ext cx="0" cy="960267"/>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033089" y="7093187"/>
            <a:ext cx="838125" cy="25193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1955122" y="5847244"/>
            <a:ext cx="0" cy="960267"/>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1925561" y="7093187"/>
            <a:ext cx="838125" cy="25193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2841450" y="5847244"/>
            <a:ext cx="0" cy="960267"/>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2818035" y="7093187"/>
            <a:ext cx="838125" cy="25193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3727778" y="5847244"/>
            <a:ext cx="0" cy="960267"/>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3699163" y="7093187"/>
            <a:ext cx="838125" cy="25193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4614105" y="5847244"/>
            <a:ext cx="0" cy="960267"/>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4591636" y="7093187"/>
            <a:ext cx="838125" cy="25193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733"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37"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5500433" y="5847244"/>
            <a:ext cx="0" cy="960267"/>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5475085" y="7093187"/>
            <a:ext cx="694125" cy="251930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733"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37"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37"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319994" y="1785184"/>
            <a:ext cx="5946701" cy="2255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380619" y="7126648"/>
            <a:ext cx="5946701" cy="2255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308036" y="545039"/>
            <a:ext cx="1308301" cy="912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a:p>
        </p:txBody>
      </p:sp>
    </p:spTree>
    <p:extLst>
      <p:ext uri="{BB962C8B-B14F-4D97-AF65-F5344CB8AC3E}">
        <p14:creationId xmlns:p14="http://schemas.microsoft.com/office/powerpoint/2010/main" val="333596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319994" y="605506"/>
            <a:ext cx="2592685" cy="13236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37579" indent="0">
              <a:buNone/>
            </a:pPr>
            <a:r>
              <a:rPr lang="en-US" sz="3033" dirty="0"/>
              <a:t>Roadmap</a:t>
            </a:r>
            <a:endParaRPr lang="en-US" sz="1733"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6534150" y="9112548"/>
            <a:ext cx="323850" cy="914096"/>
          </a:xfrm>
          <a:prstGeom prst="rect">
            <a:avLst/>
          </a:prstGeom>
          <a:noFill/>
        </p:spPr>
        <p:txBody>
          <a:bodyPr wrap="square">
            <a:spAutoFit/>
          </a:bodyPr>
          <a:lstStyle/>
          <a:p>
            <a:fld id="{00000000-1234-1234-1234-123412341234}" type="slidenum">
              <a:rPr lang="en" sz="1780" smtClean="0">
                <a:solidFill>
                  <a:schemeClr val="bg1"/>
                </a:solidFill>
              </a:rPr>
              <a:pPr/>
              <a:t>‹#›</a:t>
            </a:fld>
            <a:endParaRPr lang="en-US" sz="1780"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4132883"/>
            <a:ext cx="6858000" cy="194719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9044" tIns="49508" rIns="99044" bIns="49508" anchor="ctr" anchorCtr="0">
            <a:noAutofit/>
          </a:bodyPr>
          <a:lstStyle/>
          <a:p>
            <a:pPr marL="0" marR="0" lvl="0" indent="0" algn="l" rtl="0">
              <a:spcBef>
                <a:spcPts val="0"/>
              </a:spcBef>
              <a:spcAft>
                <a:spcPts val="0"/>
              </a:spcAft>
              <a:buNone/>
            </a:pPr>
            <a:endParaRPr sz="195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4132883"/>
            <a:ext cx="6858000" cy="194719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9044" tIns="49508" rIns="99044" bIns="49508" anchor="ctr" anchorCtr="0">
            <a:noAutofit/>
          </a:bodyPr>
          <a:lstStyle/>
          <a:p>
            <a:pPr marL="0" marR="0" lvl="0" indent="0" algn="l" rtl="0">
              <a:spcBef>
                <a:spcPts val="0"/>
              </a:spcBef>
              <a:spcAft>
                <a:spcPts val="0"/>
              </a:spcAft>
              <a:buNone/>
            </a:pPr>
            <a:endParaRPr sz="195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6489510" y="-41117"/>
            <a:ext cx="368489" cy="10032743"/>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339754" y="2847081"/>
            <a:ext cx="355050" cy="911733"/>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80">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2860810" y="2847081"/>
            <a:ext cx="355050" cy="911733"/>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80">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4381866" y="2847081"/>
            <a:ext cx="355050" cy="911733"/>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80">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5160610" y="6454146"/>
            <a:ext cx="355050" cy="911733"/>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80">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3639554" y="6454146"/>
            <a:ext cx="355050" cy="911733"/>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80">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118498" y="6454146"/>
            <a:ext cx="355050" cy="911733"/>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80">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137"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877091" y="1779560"/>
            <a:ext cx="1357059" cy="1027289"/>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2370766" y="1806406"/>
            <a:ext cx="1286692" cy="1027289"/>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3890409" y="1793019"/>
            <a:ext cx="1397892" cy="1027289"/>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1616447" y="7392649"/>
            <a:ext cx="1371600" cy="102728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3140992" y="7392649"/>
            <a:ext cx="1368111" cy="102728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4697805" y="7392649"/>
            <a:ext cx="1310127" cy="102728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92"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92"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269422" y="605506"/>
            <a:ext cx="5290457" cy="3213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a:p>
        </p:txBody>
      </p:sp>
      <p:sp>
        <p:nvSpPr>
          <p:cNvPr id="3" name="Rectangle 2">
            <a:extLst>
              <a:ext uri="{FF2B5EF4-FFF2-40B4-BE49-F238E27FC236}">
                <a16:creationId xmlns:a16="http://schemas.microsoft.com/office/drawing/2014/main" id="{E9ABC03C-0E4E-9E81-A61E-05D86CB8B178}"/>
              </a:ext>
            </a:extLst>
          </p:cNvPr>
          <p:cNvSpPr/>
          <p:nvPr userDrawn="1"/>
        </p:nvSpPr>
        <p:spPr>
          <a:xfrm>
            <a:off x="1655717" y="6394192"/>
            <a:ext cx="4398918" cy="2134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5236713" y="693766"/>
            <a:ext cx="932496" cy="805744"/>
          </a:xfrm>
          <a:prstGeom prst="rect">
            <a:avLst/>
          </a:prstGeom>
        </p:spPr>
      </p:pic>
    </p:spTree>
    <p:extLst>
      <p:ext uri="{BB962C8B-B14F-4D97-AF65-F5344CB8AC3E}">
        <p14:creationId xmlns:p14="http://schemas.microsoft.com/office/powerpoint/2010/main" val="166412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Tree>
    <p:extLst>
      <p:ext uri="{BB962C8B-B14F-4D97-AF65-F5344CB8AC3E}">
        <p14:creationId xmlns:p14="http://schemas.microsoft.com/office/powerpoint/2010/main" val="3875458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6534150" y="9112548"/>
            <a:ext cx="323850" cy="914096"/>
          </a:xfrm>
          <a:prstGeom prst="rect">
            <a:avLst/>
          </a:prstGeom>
          <a:noFill/>
        </p:spPr>
        <p:txBody>
          <a:bodyPr wrap="square">
            <a:spAutoFit/>
          </a:bodyPr>
          <a:lstStyle/>
          <a:p>
            <a:fld id="{00000000-1234-1234-1234-123412341234}" type="slidenum">
              <a:rPr lang="en" sz="1780" smtClean="0">
                <a:solidFill>
                  <a:schemeClr val="bg1"/>
                </a:solidFill>
              </a:rPr>
              <a:pPr/>
              <a:t>‹#›</a:t>
            </a:fld>
            <a:endParaRPr lang="en-US" sz="1780"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5236713" y="693766"/>
            <a:ext cx="932496" cy="805744"/>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308036" y="545039"/>
            <a:ext cx="1308301" cy="912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a:p>
        </p:txBody>
      </p:sp>
    </p:spTree>
    <p:extLst>
      <p:ext uri="{BB962C8B-B14F-4D97-AF65-F5344CB8AC3E}">
        <p14:creationId xmlns:p14="http://schemas.microsoft.com/office/powerpoint/2010/main" val="4691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1667" y="7947773"/>
            <a:ext cx="6869667" cy="1958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dirty="0"/>
          </a:p>
        </p:txBody>
      </p:sp>
      <p:sp>
        <p:nvSpPr>
          <p:cNvPr id="10" name="Google Shape;10;p2"/>
          <p:cNvSpPr/>
          <p:nvPr/>
        </p:nvSpPr>
        <p:spPr>
          <a:xfrm>
            <a:off x="5769348" y="0"/>
            <a:ext cx="1088652" cy="99060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9044" tIns="49508" rIns="99044" bIns="49508" anchor="ctr" anchorCtr="0">
            <a:noAutofit/>
          </a:bodyPr>
          <a:lstStyle/>
          <a:p>
            <a:pPr marL="0" marR="0" lvl="0" indent="0" algn="l" rtl="0">
              <a:spcBef>
                <a:spcPts val="0"/>
              </a:spcBef>
              <a:spcAft>
                <a:spcPts val="0"/>
              </a:spcAft>
              <a:buNone/>
            </a:pPr>
            <a:endParaRPr sz="1950" dirty="0">
              <a:solidFill>
                <a:srgbClr val="000000"/>
              </a:solidFill>
              <a:latin typeface="Calibri"/>
              <a:ea typeface="Calibri"/>
              <a:cs typeface="Calibri"/>
              <a:sym typeface="Calibri"/>
            </a:endParaRPr>
          </a:p>
        </p:txBody>
      </p:sp>
      <p:sp>
        <p:nvSpPr>
          <p:cNvPr id="11" name="Google Shape;11;p2"/>
          <p:cNvSpPr/>
          <p:nvPr/>
        </p:nvSpPr>
        <p:spPr>
          <a:xfrm>
            <a:off x="6049736" y="0"/>
            <a:ext cx="814098" cy="99060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9044" tIns="49508" rIns="99044" bIns="49508" anchor="ctr" anchorCtr="0">
            <a:noAutofit/>
          </a:bodyPr>
          <a:lstStyle/>
          <a:p>
            <a:pPr marL="0" marR="0" lvl="0" indent="0" algn="l" rtl="0">
              <a:spcBef>
                <a:spcPts val="0"/>
              </a:spcBef>
              <a:spcAft>
                <a:spcPts val="0"/>
              </a:spcAft>
              <a:buNone/>
            </a:pPr>
            <a:endParaRPr sz="1950" dirty="0">
              <a:solidFill>
                <a:srgbClr val="000000"/>
              </a:solidFill>
              <a:latin typeface="Calibri"/>
              <a:ea typeface="Calibri"/>
              <a:cs typeface="Calibri"/>
              <a:sym typeface="Calibri"/>
            </a:endParaRPr>
          </a:p>
        </p:txBody>
      </p:sp>
      <p:sp>
        <p:nvSpPr>
          <p:cNvPr id="12" name="Google Shape;12;p2"/>
          <p:cNvSpPr/>
          <p:nvPr/>
        </p:nvSpPr>
        <p:spPr>
          <a:xfrm>
            <a:off x="6432753" y="1"/>
            <a:ext cx="428852" cy="495300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9044" tIns="49508" rIns="99044" bIns="49508" anchor="ctr" anchorCtr="0">
            <a:noAutofit/>
          </a:bodyPr>
          <a:lstStyle/>
          <a:p>
            <a:pPr marL="0" marR="0" lvl="0" indent="0" algn="l" rtl="0">
              <a:spcBef>
                <a:spcPts val="0"/>
              </a:spcBef>
              <a:spcAft>
                <a:spcPts val="0"/>
              </a:spcAft>
              <a:buNone/>
            </a:pPr>
            <a:endParaRPr sz="195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450837" y="880535"/>
            <a:ext cx="5219808" cy="337118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4117">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450836" y="4645178"/>
            <a:ext cx="5219809" cy="2980249"/>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67"/>
              </a:spcBef>
              <a:spcAft>
                <a:spcPts val="0"/>
              </a:spcAft>
              <a:buClr>
                <a:schemeClr val="dk1"/>
              </a:buClr>
              <a:buSzPts val="3000"/>
              <a:buNone/>
              <a:defRPr sz="3250"/>
            </a:lvl2pPr>
            <a:lvl3pPr lvl="2" rtl="0">
              <a:spcBef>
                <a:spcPts val="867"/>
              </a:spcBef>
              <a:spcAft>
                <a:spcPts val="0"/>
              </a:spcAft>
              <a:buClr>
                <a:schemeClr val="dk1"/>
              </a:buClr>
              <a:buSzPts val="3000"/>
              <a:buNone/>
              <a:defRPr sz="3250"/>
            </a:lvl3pPr>
            <a:lvl4pPr lvl="3" rtl="0">
              <a:spcBef>
                <a:spcPts val="867"/>
              </a:spcBef>
              <a:spcAft>
                <a:spcPts val="0"/>
              </a:spcAft>
              <a:buSzPts val="3000"/>
              <a:buNone/>
              <a:defRPr sz="3250"/>
            </a:lvl4pPr>
            <a:lvl5pPr lvl="4" rtl="0">
              <a:spcBef>
                <a:spcPts val="867"/>
              </a:spcBef>
              <a:spcAft>
                <a:spcPts val="0"/>
              </a:spcAft>
              <a:buSzPts val="3000"/>
              <a:buNone/>
              <a:defRPr sz="3250"/>
            </a:lvl5pPr>
            <a:lvl6pPr lvl="5" rtl="0">
              <a:spcBef>
                <a:spcPts val="867"/>
              </a:spcBef>
              <a:spcAft>
                <a:spcPts val="0"/>
              </a:spcAft>
              <a:buSzPts val="3000"/>
              <a:buNone/>
              <a:defRPr sz="3250"/>
            </a:lvl6pPr>
            <a:lvl7pPr lvl="6" rtl="0">
              <a:spcBef>
                <a:spcPts val="867"/>
              </a:spcBef>
              <a:spcAft>
                <a:spcPts val="0"/>
              </a:spcAft>
              <a:buSzPts val="3000"/>
              <a:buNone/>
              <a:defRPr sz="3250"/>
            </a:lvl7pPr>
            <a:lvl8pPr lvl="7" rtl="0">
              <a:spcBef>
                <a:spcPts val="867"/>
              </a:spcBef>
              <a:spcAft>
                <a:spcPts val="0"/>
              </a:spcAft>
              <a:buSzPts val="3000"/>
              <a:buNone/>
              <a:defRPr sz="3250"/>
            </a:lvl8pPr>
            <a:lvl9pPr lvl="8" rtl="0">
              <a:spcBef>
                <a:spcPts val="867"/>
              </a:spcBef>
              <a:spcAft>
                <a:spcPts val="867"/>
              </a:spcAft>
              <a:buSzPts val="3000"/>
              <a:buNone/>
              <a:defRPr sz="3250"/>
            </a:lvl9pPr>
          </a:lstStyle>
          <a:p>
            <a:endParaRPr dirty="0"/>
          </a:p>
        </p:txBody>
      </p:sp>
      <p:grpSp>
        <p:nvGrpSpPr>
          <p:cNvPr id="16" name="Group 15">
            <a:extLst>
              <a:ext uri="{FF2B5EF4-FFF2-40B4-BE49-F238E27FC236}">
                <a16:creationId xmlns:a16="http://schemas.microsoft.com/office/drawing/2014/main" id="{565EE2E9-0D13-4B89-CDE3-50342F7F75F9}"/>
              </a:ext>
            </a:extLst>
          </p:cNvPr>
          <p:cNvGrpSpPr/>
          <p:nvPr userDrawn="1"/>
        </p:nvGrpSpPr>
        <p:grpSpPr>
          <a:xfrm>
            <a:off x="914458" y="8129595"/>
            <a:ext cx="4324676" cy="1460657"/>
            <a:chOff x="1114104" y="4151286"/>
            <a:chExt cx="5766234" cy="758418"/>
          </a:xfrm>
        </p:grpSpPr>
        <p:pic>
          <p:nvPicPr>
            <p:cNvPr id="19" name="Picture 18" descr="Logo&#10;&#10;Description automatically generated">
              <a:extLst>
                <a:ext uri="{FF2B5EF4-FFF2-40B4-BE49-F238E27FC236}">
                  <a16:creationId xmlns:a16="http://schemas.microsoft.com/office/drawing/2014/main" id="{93BC83F2-1DA5-1AA2-0D50-82138EAEF633}"/>
                </a:ext>
              </a:extLst>
            </p:cNvPr>
            <p:cNvPicPr>
              <a:picLocks noChangeAspect="1"/>
            </p:cNvPicPr>
            <p:nvPr userDrawn="1"/>
          </p:nvPicPr>
          <p:blipFill>
            <a:blip r:embed="rId2"/>
            <a:stretch>
              <a:fillRect/>
            </a:stretch>
          </p:blipFill>
          <p:spPr>
            <a:xfrm>
              <a:off x="2945938" y="4151286"/>
              <a:ext cx="1949661" cy="758418"/>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7293C66C-105E-A3CD-119C-E1930AE8EA3B}"/>
                </a:ext>
              </a:extLst>
            </p:cNvPr>
            <p:cNvPicPr>
              <a:picLocks noChangeAspect="1"/>
            </p:cNvPicPr>
            <p:nvPr userDrawn="1"/>
          </p:nvPicPr>
          <p:blipFill>
            <a:blip r:embed="rId3"/>
            <a:stretch>
              <a:fillRect/>
            </a:stretch>
          </p:blipFill>
          <p:spPr>
            <a:xfrm>
              <a:off x="5696175" y="4362450"/>
              <a:ext cx="1184163" cy="394584"/>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48CA2F10-45D5-7272-FD1E-058146911401}"/>
                </a:ext>
              </a:extLst>
            </p:cNvPr>
            <p:cNvPicPr>
              <a:picLocks noChangeAspect="1"/>
            </p:cNvPicPr>
            <p:nvPr userDrawn="1"/>
          </p:nvPicPr>
          <p:blipFill rotWithShape="1">
            <a:blip r:embed="rId4"/>
            <a:srcRect l="4420" t="7911" r="11166"/>
            <a:stretch/>
          </p:blipFill>
          <p:spPr>
            <a:xfrm>
              <a:off x="1114104" y="4187453"/>
              <a:ext cx="1092561" cy="683683"/>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5" name="Rectangle 14">
            <a:extLst>
              <a:ext uri="{FF2B5EF4-FFF2-40B4-BE49-F238E27FC236}">
                <a16:creationId xmlns:a16="http://schemas.microsoft.com/office/drawing/2014/main" id="{723A7766-AF62-2C77-C3F4-466F3767B2F3}"/>
              </a:ext>
            </a:extLst>
          </p:cNvPr>
          <p:cNvSpPr/>
          <p:nvPr userDrawn="1"/>
        </p:nvSpPr>
        <p:spPr>
          <a:xfrm>
            <a:off x="-11667" y="7107018"/>
            <a:ext cx="6869667" cy="279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0" dirty="0"/>
          </a:p>
        </p:txBody>
      </p:sp>
      <p:sp>
        <p:nvSpPr>
          <p:cNvPr id="10" name="Google Shape;10;p2"/>
          <p:cNvSpPr/>
          <p:nvPr/>
        </p:nvSpPr>
        <p:spPr>
          <a:xfrm>
            <a:off x="5769348" y="0"/>
            <a:ext cx="1088652" cy="99060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9044" tIns="49508" rIns="99044" bIns="49508" anchor="ctr" anchorCtr="0">
            <a:noAutofit/>
          </a:bodyPr>
          <a:lstStyle/>
          <a:p>
            <a:pPr marL="0" marR="0" lvl="0" indent="0" algn="l" rtl="0">
              <a:spcBef>
                <a:spcPts val="0"/>
              </a:spcBef>
              <a:spcAft>
                <a:spcPts val="0"/>
              </a:spcAft>
              <a:buNone/>
            </a:pPr>
            <a:endParaRPr sz="1950" dirty="0">
              <a:solidFill>
                <a:srgbClr val="000000"/>
              </a:solidFill>
              <a:latin typeface="Calibri"/>
              <a:ea typeface="Calibri"/>
              <a:cs typeface="Calibri"/>
              <a:sym typeface="Calibri"/>
            </a:endParaRPr>
          </a:p>
        </p:txBody>
      </p:sp>
      <p:sp>
        <p:nvSpPr>
          <p:cNvPr id="11" name="Google Shape;11;p2"/>
          <p:cNvSpPr/>
          <p:nvPr/>
        </p:nvSpPr>
        <p:spPr>
          <a:xfrm>
            <a:off x="6038057" y="-17921"/>
            <a:ext cx="814098" cy="99060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9044" tIns="49508" rIns="99044" bIns="49508" anchor="ctr" anchorCtr="0">
            <a:noAutofit/>
          </a:bodyPr>
          <a:lstStyle/>
          <a:p>
            <a:pPr marL="0" marR="0" lvl="0" indent="0" algn="l" rtl="0">
              <a:spcBef>
                <a:spcPts val="0"/>
              </a:spcBef>
              <a:spcAft>
                <a:spcPts val="0"/>
              </a:spcAft>
              <a:buNone/>
            </a:pPr>
            <a:endParaRPr sz="1950" dirty="0">
              <a:solidFill>
                <a:srgbClr val="000000"/>
              </a:solidFill>
              <a:latin typeface="Calibri"/>
              <a:ea typeface="Calibri"/>
              <a:cs typeface="Calibri"/>
              <a:sym typeface="Calibri"/>
            </a:endParaRPr>
          </a:p>
        </p:txBody>
      </p:sp>
      <p:sp>
        <p:nvSpPr>
          <p:cNvPr id="12" name="Google Shape;12;p2"/>
          <p:cNvSpPr/>
          <p:nvPr/>
        </p:nvSpPr>
        <p:spPr>
          <a:xfrm>
            <a:off x="6432753" y="1"/>
            <a:ext cx="428852" cy="495300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9044" tIns="49508" rIns="99044" bIns="49508" anchor="ctr" anchorCtr="0">
            <a:noAutofit/>
          </a:bodyPr>
          <a:lstStyle/>
          <a:p>
            <a:pPr marL="0" marR="0" lvl="0" indent="0" algn="l" rtl="0">
              <a:spcBef>
                <a:spcPts val="0"/>
              </a:spcBef>
              <a:spcAft>
                <a:spcPts val="0"/>
              </a:spcAft>
              <a:buNone/>
            </a:pPr>
            <a:endParaRPr sz="195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469030" y="368531"/>
            <a:ext cx="5219808" cy="337118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4117">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469029" y="4014863"/>
            <a:ext cx="5219809" cy="2817008"/>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67"/>
              </a:spcBef>
              <a:spcAft>
                <a:spcPts val="0"/>
              </a:spcAft>
              <a:buClr>
                <a:schemeClr val="dk1"/>
              </a:buClr>
              <a:buSzPts val="3000"/>
              <a:buNone/>
              <a:defRPr sz="3250"/>
            </a:lvl2pPr>
            <a:lvl3pPr lvl="2" rtl="0">
              <a:spcBef>
                <a:spcPts val="867"/>
              </a:spcBef>
              <a:spcAft>
                <a:spcPts val="0"/>
              </a:spcAft>
              <a:buClr>
                <a:schemeClr val="dk1"/>
              </a:buClr>
              <a:buSzPts val="3000"/>
              <a:buNone/>
              <a:defRPr sz="3250"/>
            </a:lvl3pPr>
            <a:lvl4pPr lvl="3" rtl="0">
              <a:spcBef>
                <a:spcPts val="867"/>
              </a:spcBef>
              <a:spcAft>
                <a:spcPts val="0"/>
              </a:spcAft>
              <a:buSzPts val="3000"/>
              <a:buNone/>
              <a:defRPr sz="3250"/>
            </a:lvl4pPr>
            <a:lvl5pPr lvl="4" rtl="0">
              <a:spcBef>
                <a:spcPts val="867"/>
              </a:spcBef>
              <a:spcAft>
                <a:spcPts val="0"/>
              </a:spcAft>
              <a:buSzPts val="3000"/>
              <a:buNone/>
              <a:defRPr sz="3250"/>
            </a:lvl5pPr>
            <a:lvl6pPr lvl="5" rtl="0">
              <a:spcBef>
                <a:spcPts val="867"/>
              </a:spcBef>
              <a:spcAft>
                <a:spcPts val="0"/>
              </a:spcAft>
              <a:buSzPts val="3000"/>
              <a:buNone/>
              <a:defRPr sz="3250"/>
            </a:lvl6pPr>
            <a:lvl7pPr lvl="6" rtl="0">
              <a:spcBef>
                <a:spcPts val="867"/>
              </a:spcBef>
              <a:spcAft>
                <a:spcPts val="0"/>
              </a:spcAft>
              <a:buSzPts val="3000"/>
              <a:buNone/>
              <a:defRPr sz="3250"/>
            </a:lvl7pPr>
            <a:lvl8pPr lvl="7" rtl="0">
              <a:spcBef>
                <a:spcPts val="867"/>
              </a:spcBef>
              <a:spcAft>
                <a:spcPts val="0"/>
              </a:spcAft>
              <a:buSzPts val="3000"/>
              <a:buNone/>
              <a:defRPr sz="3250"/>
            </a:lvl8pPr>
            <a:lvl9pPr lvl="8" rtl="0">
              <a:spcBef>
                <a:spcPts val="867"/>
              </a:spcBef>
              <a:spcAft>
                <a:spcPts val="867"/>
              </a:spcAft>
              <a:buSzPts val="3000"/>
              <a:buNone/>
              <a:defRPr sz="3250"/>
            </a:lvl9pPr>
          </a:lstStyle>
          <a:p>
            <a:endParaRPr dirty="0"/>
          </a:p>
        </p:txBody>
      </p:sp>
      <p:grpSp>
        <p:nvGrpSpPr>
          <p:cNvPr id="23" name="Group 22">
            <a:extLst>
              <a:ext uri="{FF2B5EF4-FFF2-40B4-BE49-F238E27FC236}">
                <a16:creationId xmlns:a16="http://schemas.microsoft.com/office/drawing/2014/main" id="{95B99E9B-C185-3358-A42D-BBD4FA473224}"/>
              </a:ext>
            </a:extLst>
          </p:cNvPr>
          <p:cNvGrpSpPr/>
          <p:nvPr userDrawn="1"/>
        </p:nvGrpSpPr>
        <p:grpSpPr>
          <a:xfrm>
            <a:off x="914458" y="7481425"/>
            <a:ext cx="4324676" cy="1460657"/>
            <a:chOff x="1114104" y="4151286"/>
            <a:chExt cx="5766234" cy="758418"/>
          </a:xfrm>
        </p:grpSpPr>
        <p:pic>
          <p:nvPicPr>
            <p:cNvPr id="24" name="Picture 23" descr="Logo&#10;&#10;Description automatically generated">
              <a:extLst>
                <a:ext uri="{FF2B5EF4-FFF2-40B4-BE49-F238E27FC236}">
                  <a16:creationId xmlns:a16="http://schemas.microsoft.com/office/drawing/2014/main" id="{D64E9857-8AAF-130D-45BD-6803B028ED2A}"/>
                </a:ext>
              </a:extLst>
            </p:cNvPr>
            <p:cNvPicPr>
              <a:picLocks noChangeAspect="1"/>
            </p:cNvPicPr>
            <p:nvPr userDrawn="1"/>
          </p:nvPicPr>
          <p:blipFill>
            <a:blip r:embed="rId2"/>
            <a:stretch>
              <a:fillRect/>
            </a:stretch>
          </p:blipFill>
          <p:spPr>
            <a:xfrm>
              <a:off x="2945938" y="4151286"/>
              <a:ext cx="1949661" cy="758418"/>
            </a:xfrm>
            <a:prstGeom prst="rect">
              <a:avLst/>
            </a:prstGeom>
          </p:spPr>
        </p:pic>
        <p:pic>
          <p:nvPicPr>
            <p:cNvPr id="25" name="Picture 24" descr="A picture containing text, clipart&#10;&#10;Description automatically generated">
              <a:extLst>
                <a:ext uri="{FF2B5EF4-FFF2-40B4-BE49-F238E27FC236}">
                  <a16:creationId xmlns:a16="http://schemas.microsoft.com/office/drawing/2014/main" id="{F8CD5278-3A35-4FF0-5E37-1E11DD75EA59}"/>
                </a:ext>
              </a:extLst>
            </p:cNvPr>
            <p:cNvPicPr>
              <a:picLocks noChangeAspect="1"/>
            </p:cNvPicPr>
            <p:nvPr userDrawn="1"/>
          </p:nvPicPr>
          <p:blipFill>
            <a:blip r:embed="rId3"/>
            <a:stretch>
              <a:fillRect/>
            </a:stretch>
          </p:blipFill>
          <p:spPr>
            <a:xfrm>
              <a:off x="5696175" y="4362450"/>
              <a:ext cx="1184163" cy="394584"/>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C1F66898-267E-D996-9FEB-D88DA03DD686}"/>
                </a:ext>
              </a:extLst>
            </p:cNvPr>
            <p:cNvPicPr>
              <a:picLocks noChangeAspect="1"/>
            </p:cNvPicPr>
            <p:nvPr userDrawn="1"/>
          </p:nvPicPr>
          <p:blipFill rotWithShape="1">
            <a:blip r:embed="rId4"/>
            <a:srcRect l="4420" t="7911" r="11166"/>
            <a:stretch/>
          </p:blipFill>
          <p:spPr>
            <a:xfrm>
              <a:off x="1114104" y="4187453"/>
              <a:ext cx="1092561" cy="683683"/>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231600"/>
            <a:ext cx="6126138" cy="1699905"/>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178587" y="2602172"/>
            <a:ext cx="6126683" cy="6229448"/>
          </a:xfrm>
        </p:spPr>
        <p:txBody>
          <a:bodyPr/>
          <a:lstStyle>
            <a:lvl1pPr marL="495285" indent="-412737">
              <a:lnSpc>
                <a:spcPct val="100000"/>
              </a:lnSpc>
              <a:buClr>
                <a:srgbClr val="65021F"/>
              </a:buClr>
              <a:buSzPct val="100000"/>
              <a:buFont typeface="Arial" panose="020B0604020202020204" pitchFamily="34" charset="0"/>
              <a:buChar char="•"/>
              <a:defRPr sz="2817">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90570" indent="-412737">
              <a:lnSpc>
                <a:spcPct val="100000"/>
              </a:lnSpc>
              <a:buClrTx/>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485854"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231600"/>
            <a:ext cx="6126138" cy="1699905"/>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178586" y="2602172"/>
            <a:ext cx="2988476" cy="6229448"/>
          </a:xfrm>
        </p:spPr>
        <p:txBody>
          <a:bodyPr/>
          <a:lstStyle>
            <a:lvl1pPr marL="495285" indent="-412737">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90570"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485854"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3287334" y="2602170"/>
            <a:ext cx="2988476" cy="6229448"/>
          </a:xfrm>
        </p:spPr>
        <p:txBody>
          <a:bodyPr/>
          <a:lstStyle>
            <a:lvl1pPr marL="495285" indent="-412737">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90570"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485854"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231600"/>
            <a:ext cx="6126138" cy="1699905"/>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178587" y="2602172"/>
            <a:ext cx="1978783" cy="6229448"/>
          </a:xfrm>
        </p:spPr>
        <p:txBody>
          <a:bodyPr/>
          <a:lstStyle>
            <a:lvl1pPr marL="495285" indent="-412737">
              <a:lnSpc>
                <a:spcPct val="100000"/>
              </a:lnSpc>
              <a:buClr>
                <a:srgbClr val="65021F"/>
              </a:buClr>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90570"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485854"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2252264" y="2602172"/>
            <a:ext cx="1978783" cy="6229448"/>
          </a:xfrm>
        </p:spPr>
        <p:txBody>
          <a:bodyPr/>
          <a:lstStyle>
            <a:lvl1pPr marL="495285" indent="-412737">
              <a:lnSpc>
                <a:spcPct val="100000"/>
              </a:lnSpc>
              <a:buClr>
                <a:srgbClr val="65021F"/>
              </a:buClr>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90570"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485854"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4325941" y="2602172"/>
            <a:ext cx="1978783" cy="6229448"/>
          </a:xfrm>
        </p:spPr>
        <p:txBody>
          <a:bodyPr/>
          <a:lstStyle>
            <a:lvl1pPr marL="495285" indent="-412737">
              <a:lnSpc>
                <a:spcPct val="100000"/>
              </a:lnSpc>
              <a:buClr>
                <a:srgbClr val="65021F"/>
              </a:buClr>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90570"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485854" indent="-412737">
              <a:lnSpc>
                <a:spcPct val="100000"/>
              </a:lnSpc>
              <a:buClrTx/>
              <a:buSzPct val="100000"/>
              <a:buFont typeface="Arial" panose="020B0604020202020204" pitchFamily="34" charset="0"/>
              <a:buChar char="•"/>
              <a:defRPr sz="2383">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379127"/>
            <a:ext cx="6126138" cy="1542625"/>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178587" y="2602172"/>
            <a:ext cx="6126683" cy="6229448"/>
          </a:xfrm>
        </p:spPr>
        <p:txBody>
          <a:bodyPr/>
          <a:lstStyle>
            <a:lvl1pPr marL="82547" indent="0">
              <a:lnSpc>
                <a:spcPct val="100000"/>
              </a:lnSpc>
              <a:buClr>
                <a:srgbClr val="65021F"/>
              </a:buClr>
              <a:buSzPct val="100000"/>
              <a:buFontTx/>
              <a:buNone/>
              <a:defRPr sz="2817">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77832" indent="0">
              <a:lnSpc>
                <a:spcPct val="100000"/>
              </a:lnSpc>
              <a:buClrTx/>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073117" indent="0">
              <a:lnSpc>
                <a:spcPct val="100000"/>
              </a:lnSpc>
              <a:buClrTx/>
              <a:buSzPct val="100000"/>
              <a:buFontTx/>
              <a:buNone/>
              <a:defRPr sz="2383">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568402" indent="0">
              <a:lnSpc>
                <a:spcPct val="100000"/>
              </a:lnSpc>
              <a:buClrTx/>
              <a:buSzPct val="100000"/>
              <a:buFontTx/>
              <a:buNone/>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063687" indent="0">
              <a:lnSpc>
                <a:spcPct val="100000"/>
              </a:lnSpc>
              <a:buClrTx/>
              <a:buSzPct val="100000"/>
              <a:buFontTx/>
              <a:buNone/>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231600"/>
            <a:ext cx="6126138" cy="1699905"/>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178586" y="2602172"/>
            <a:ext cx="2988476" cy="6229448"/>
          </a:xfrm>
        </p:spPr>
        <p:txBody>
          <a:bodyPr/>
          <a:lstStyle>
            <a:lvl1pPr marL="82547"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77832" indent="0">
              <a:lnSpc>
                <a:spcPct val="100000"/>
              </a:lnSpc>
              <a:buClrTx/>
              <a:buSzPct val="100000"/>
              <a:buFontTx/>
              <a:buNone/>
              <a:defRPr sz="2383">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073117" indent="0">
              <a:lnSpc>
                <a:spcPct val="100000"/>
              </a:lnSpc>
              <a:buClrTx/>
              <a:buSzPct val="100000"/>
              <a:buFontTx/>
              <a:buNone/>
              <a:defRPr sz="2167">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3316247" y="2602172"/>
            <a:ext cx="2988476" cy="6229448"/>
          </a:xfrm>
        </p:spPr>
        <p:txBody>
          <a:bodyPr/>
          <a:lstStyle>
            <a:lvl1pPr marL="82547"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77832" indent="0">
              <a:lnSpc>
                <a:spcPct val="100000"/>
              </a:lnSpc>
              <a:buClrTx/>
              <a:buSzPct val="100000"/>
              <a:buFontTx/>
              <a:buNone/>
              <a:defRPr sz="2383">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073117" indent="0">
              <a:lnSpc>
                <a:spcPct val="100000"/>
              </a:lnSpc>
              <a:buClrTx/>
              <a:buSzPct val="100000"/>
              <a:buFontTx/>
              <a:buNone/>
              <a:defRPr sz="2167">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178586" y="231600"/>
            <a:ext cx="6126138" cy="1699905"/>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9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500">
                <a:solidFill>
                  <a:schemeClr val="lt1"/>
                </a:solidFill>
              </a:defRPr>
            </a:lvl2pPr>
            <a:lvl3pPr lvl="2" rtl="0">
              <a:spcBef>
                <a:spcPts val="0"/>
              </a:spcBef>
              <a:spcAft>
                <a:spcPts val="0"/>
              </a:spcAft>
              <a:buClr>
                <a:schemeClr val="lt1"/>
              </a:buClr>
              <a:buSzPts val="6000"/>
              <a:buNone/>
              <a:defRPr sz="6500">
                <a:solidFill>
                  <a:schemeClr val="lt1"/>
                </a:solidFill>
              </a:defRPr>
            </a:lvl3pPr>
            <a:lvl4pPr lvl="3" rtl="0">
              <a:spcBef>
                <a:spcPts val="0"/>
              </a:spcBef>
              <a:spcAft>
                <a:spcPts val="0"/>
              </a:spcAft>
              <a:buClr>
                <a:schemeClr val="lt1"/>
              </a:buClr>
              <a:buSzPts val="6000"/>
              <a:buNone/>
              <a:defRPr sz="6500">
                <a:solidFill>
                  <a:schemeClr val="lt1"/>
                </a:solidFill>
              </a:defRPr>
            </a:lvl4pPr>
            <a:lvl5pPr lvl="4" rtl="0">
              <a:spcBef>
                <a:spcPts val="0"/>
              </a:spcBef>
              <a:spcAft>
                <a:spcPts val="0"/>
              </a:spcAft>
              <a:buClr>
                <a:schemeClr val="lt1"/>
              </a:buClr>
              <a:buSzPts val="6000"/>
              <a:buNone/>
              <a:defRPr sz="6500">
                <a:solidFill>
                  <a:schemeClr val="lt1"/>
                </a:solidFill>
              </a:defRPr>
            </a:lvl5pPr>
            <a:lvl6pPr lvl="5" rtl="0">
              <a:spcBef>
                <a:spcPts val="0"/>
              </a:spcBef>
              <a:spcAft>
                <a:spcPts val="0"/>
              </a:spcAft>
              <a:buClr>
                <a:schemeClr val="lt1"/>
              </a:buClr>
              <a:buSzPts val="6000"/>
              <a:buNone/>
              <a:defRPr sz="6500">
                <a:solidFill>
                  <a:schemeClr val="lt1"/>
                </a:solidFill>
              </a:defRPr>
            </a:lvl6pPr>
            <a:lvl7pPr lvl="6" rtl="0">
              <a:spcBef>
                <a:spcPts val="0"/>
              </a:spcBef>
              <a:spcAft>
                <a:spcPts val="0"/>
              </a:spcAft>
              <a:buClr>
                <a:schemeClr val="lt1"/>
              </a:buClr>
              <a:buSzPts val="6000"/>
              <a:buNone/>
              <a:defRPr sz="6500">
                <a:solidFill>
                  <a:schemeClr val="lt1"/>
                </a:solidFill>
              </a:defRPr>
            </a:lvl7pPr>
            <a:lvl8pPr lvl="7" rtl="0">
              <a:spcBef>
                <a:spcPts val="0"/>
              </a:spcBef>
              <a:spcAft>
                <a:spcPts val="0"/>
              </a:spcAft>
              <a:buClr>
                <a:schemeClr val="lt1"/>
              </a:buClr>
              <a:buSzPts val="6000"/>
              <a:buNone/>
              <a:defRPr sz="6500">
                <a:solidFill>
                  <a:schemeClr val="lt1"/>
                </a:solidFill>
              </a:defRPr>
            </a:lvl8pPr>
            <a:lvl9pPr lvl="8" rtl="0">
              <a:spcBef>
                <a:spcPts val="0"/>
              </a:spcBef>
              <a:spcAft>
                <a:spcPts val="0"/>
              </a:spcAft>
              <a:buClr>
                <a:schemeClr val="lt1"/>
              </a:buClr>
              <a:buSzPts val="6000"/>
              <a:buNone/>
              <a:defRPr sz="65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5525203" y="9206115"/>
            <a:ext cx="844037" cy="521128"/>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6489510" y="-41117"/>
            <a:ext cx="368489" cy="10032743"/>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6534150" y="9180879"/>
            <a:ext cx="323850" cy="692497"/>
          </a:xfrm>
          <a:prstGeom prst="rect">
            <a:avLst/>
          </a:prstGeom>
          <a:noFill/>
        </p:spPr>
        <p:txBody>
          <a:bodyPr wrap="square">
            <a:spAutoFit/>
          </a:bodyPr>
          <a:lstStyle/>
          <a:p>
            <a:fld id="{00000000-1234-1234-1234-123412341234}" type="slidenum">
              <a:rPr lang="en" sz="1300" smtClean="0">
                <a:solidFill>
                  <a:schemeClr val="bg1"/>
                </a:solidFill>
              </a:rPr>
              <a:pPr/>
              <a:t>‹#›</a:t>
            </a:fld>
            <a:endParaRPr lang="en-US" sz="13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178586" y="2602172"/>
            <a:ext cx="2988476" cy="6229448"/>
          </a:xfrm>
        </p:spPr>
        <p:txBody>
          <a:bodyPr/>
          <a:lstStyle>
            <a:lvl1pPr marL="82547"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77832" indent="0">
              <a:lnSpc>
                <a:spcPct val="100000"/>
              </a:lnSpc>
              <a:buClrTx/>
              <a:buSzPct val="100000"/>
              <a:buFontTx/>
              <a:buNone/>
              <a:defRPr sz="2383">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073117" indent="0">
              <a:lnSpc>
                <a:spcPct val="100000"/>
              </a:lnSpc>
              <a:buClrTx/>
              <a:buSzPct val="100000"/>
              <a:buFontTx/>
              <a:buNone/>
              <a:defRPr sz="2167">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981139" indent="-412737">
              <a:lnSpc>
                <a:spcPct val="100000"/>
              </a:lnSpc>
              <a:buClrTx/>
              <a:buSzPct val="100000"/>
              <a:buFont typeface="Arial" panose="020B0604020202020204" pitchFamily="34" charset="0"/>
              <a:buChar char="•"/>
              <a:defRPr sz="2167">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476424" indent="-412737">
              <a:lnSpc>
                <a:spcPct val="100000"/>
              </a:lnSpc>
              <a:buClrTx/>
              <a:buSzPct val="100000"/>
              <a:buFont typeface="Arial" panose="020B0604020202020204" pitchFamily="34" charset="0"/>
              <a:buChar char="•"/>
              <a:defRPr sz="195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178041" y="2266836"/>
            <a:ext cx="6126683"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3324527" y="2600623"/>
            <a:ext cx="2988469" cy="6230997"/>
          </a:xfrm>
        </p:spPr>
        <p:txBody>
          <a:bodyPr/>
          <a:lstStyle>
            <a:lvl1pPr marL="82547" indent="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4325" y="1610075"/>
            <a:ext cx="5221575" cy="763244"/>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584325" y="2874300"/>
            <a:ext cx="5221575" cy="5576133"/>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6360438" y="9147862"/>
            <a:ext cx="411525" cy="758044"/>
          </a:xfrm>
          <a:prstGeom prst="rect">
            <a:avLst/>
          </a:prstGeom>
          <a:noFill/>
          <a:ln>
            <a:noFill/>
          </a:ln>
        </p:spPr>
        <p:txBody>
          <a:bodyPr spcFirstLastPara="1" wrap="square" lIns="0" tIns="0" rIns="0" bIns="0" anchor="ctr" anchorCtr="0">
            <a:noAutofit/>
          </a:bodyPr>
          <a:lstStyle>
            <a:lvl1pPr lvl="0" algn="r" rtl="0">
              <a:buNone/>
              <a:defRPr sz="1408">
                <a:solidFill>
                  <a:schemeClr val="lt1"/>
                </a:solidFill>
                <a:latin typeface="Fira Sans SemiBold"/>
                <a:ea typeface="Fira Sans SemiBold"/>
                <a:cs typeface="Fira Sans SemiBold"/>
                <a:sym typeface="Fira Sans SemiBold"/>
              </a:defRPr>
            </a:lvl1pPr>
            <a:lvl2pPr lvl="1" algn="r" rtl="0">
              <a:buNone/>
              <a:defRPr sz="1408">
                <a:solidFill>
                  <a:schemeClr val="lt1"/>
                </a:solidFill>
                <a:latin typeface="Fira Sans SemiBold"/>
                <a:ea typeface="Fira Sans SemiBold"/>
                <a:cs typeface="Fira Sans SemiBold"/>
                <a:sym typeface="Fira Sans SemiBold"/>
              </a:defRPr>
            </a:lvl2pPr>
            <a:lvl3pPr lvl="2" algn="r" rtl="0">
              <a:buNone/>
              <a:defRPr sz="1408">
                <a:solidFill>
                  <a:schemeClr val="lt1"/>
                </a:solidFill>
                <a:latin typeface="Fira Sans SemiBold"/>
                <a:ea typeface="Fira Sans SemiBold"/>
                <a:cs typeface="Fira Sans SemiBold"/>
                <a:sym typeface="Fira Sans SemiBold"/>
              </a:defRPr>
            </a:lvl3pPr>
            <a:lvl4pPr lvl="3" algn="r" rtl="0">
              <a:buNone/>
              <a:defRPr sz="1408">
                <a:solidFill>
                  <a:schemeClr val="lt1"/>
                </a:solidFill>
                <a:latin typeface="Fira Sans SemiBold"/>
                <a:ea typeface="Fira Sans SemiBold"/>
                <a:cs typeface="Fira Sans SemiBold"/>
                <a:sym typeface="Fira Sans SemiBold"/>
              </a:defRPr>
            </a:lvl4pPr>
            <a:lvl5pPr lvl="4" algn="r" rtl="0">
              <a:buNone/>
              <a:defRPr sz="1408">
                <a:solidFill>
                  <a:schemeClr val="lt1"/>
                </a:solidFill>
                <a:latin typeface="Fira Sans SemiBold"/>
                <a:ea typeface="Fira Sans SemiBold"/>
                <a:cs typeface="Fira Sans SemiBold"/>
                <a:sym typeface="Fira Sans SemiBold"/>
              </a:defRPr>
            </a:lvl5pPr>
            <a:lvl6pPr lvl="5" algn="r" rtl="0">
              <a:buNone/>
              <a:defRPr sz="1408">
                <a:solidFill>
                  <a:schemeClr val="lt1"/>
                </a:solidFill>
                <a:latin typeface="Fira Sans SemiBold"/>
                <a:ea typeface="Fira Sans SemiBold"/>
                <a:cs typeface="Fira Sans SemiBold"/>
                <a:sym typeface="Fira Sans SemiBold"/>
              </a:defRPr>
            </a:lvl6pPr>
            <a:lvl7pPr lvl="6" algn="r" rtl="0">
              <a:buNone/>
              <a:defRPr sz="1408">
                <a:solidFill>
                  <a:schemeClr val="lt1"/>
                </a:solidFill>
                <a:latin typeface="Fira Sans SemiBold"/>
                <a:ea typeface="Fira Sans SemiBold"/>
                <a:cs typeface="Fira Sans SemiBold"/>
                <a:sym typeface="Fira Sans SemiBold"/>
              </a:defRPr>
            </a:lvl7pPr>
            <a:lvl8pPr lvl="7" algn="r" rtl="0">
              <a:buNone/>
              <a:defRPr sz="1408">
                <a:solidFill>
                  <a:schemeClr val="lt1"/>
                </a:solidFill>
                <a:latin typeface="Fira Sans SemiBold"/>
                <a:ea typeface="Fira Sans SemiBold"/>
                <a:cs typeface="Fira Sans SemiBold"/>
                <a:sym typeface="Fira Sans SemiBold"/>
              </a:defRPr>
            </a:lvl8pPr>
            <a:lvl9pPr lvl="8" algn="r" rtl="0">
              <a:buNone/>
              <a:defRPr sz="1408">
                <a:solidFill>
                  <a:schemeClr val="lt1"/>
                </a:solidFill>
                <a:latin typeface="Fira Sans SemiBold"/>
                <a:ea typeface="Fira Sans SemiBold"/>
                <a:cs typeface="Fira Sans SemiBold"/>
                <a:sym typeface="Fira Sans SemiBold"/>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6" r:id="rId12"/>
    <p:sldLayoutId id="2147483749" r:id="rId13"/>
    <p:sldLayoutId id="2147483766" r:id="rId14"/>
    <p:sldLayoutId id="2147483767" r:id="rId15"/>
    <p:sldLayoutId id="2147483783" r:id="rId16"/>
    <p:sldLayoutId id="2147483784"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647836B-BEE6-BB7F-E383-958E9ADE43BB}"/>
              </a:ext>
            </a:extLst>
          </p:cNvPr>
          <p:cNvSpPr/>
          <p:nvPr/>
        </p:nvSpPr>
        <p:spPr>
          <a:xfrm>
            <a:off x="0" y="466877"/>
            <a:ext cx="6426200" cy="81847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a:xfrm>
            <a:off x="846554" y="292693"/>
            <a:ext cx="4838589" cy="348367"/>
          </a:xfrm>
        </p:spPr>
        <p:txBody>
          <a:bodyPr/>
          <a:lstStyle/>
          <a:p>
            <a:r>
              <a:rPr lang="en-US" sz="2000" b="1" dirty="0"/>
              <a:t>CARE PrEP Informed Consent Job Aid</a:t>
            </a:r>
          </a:p>
        </p:txBody>
      </p:sp>
      <p:sp>
        <p:nvSpPr>
          <p:cNvPr id="4" name="TextBox 3">
            <a:extLst>
              <a:ext uri="{FF2B5EF4-FFF2-40B4-BE49-F238E27FC236}">
                <a16:creationId xmlns:a16="http://schemas.microsoft.com/office/drawing/2014/main" id="{67CD577A-1D6A-C3FE-048A-67C86290DF19}"/>
              </a:ext>
            </a:extLst>
          </p:cNvPr>
          <p:cNvSpPr txBox="1"/>
          <p:nvPr/>
        </p:nvSpPr>
        <p:spPr>
          <a:xfrm>
            <a:off x="690006" y="1054230"/>
            <a:ext cx="5469184" cy="22225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07000"/>
              </a:lnSpc>
              <a:spcBef>
                <a:spcPts val="217"/>
              </a:spcBef>
            </a:pPr>
            <a:r>
              <a:rPr lang="en-US" sz="1800" b="1" dirty="0">
                <a:solidFill>
                  <a:schemeClr val="accent2"/>
                </a:solidFill>
                <a:latin typeface="Calibri Light" panose="020F0302020204030204" pitchFamily="34" charset="0"/>
                <a:ea typeface="Times New Roman" panose="02020603050405020304" pitchFamily="18" charset="0"/>
                <a:cs typeface="Times New Roman" panose="02020603050405020304" pitchFamily="18" charset="0"/>
              </a:rPr>
              <a:t>Before Starting Informed Consent:</a:t>
            </a:r>
          </a:p>
          <a:p>
            <a:pPr marL="371464" indent="-371464">
              <a:lnSpc>
                <a:spcPct val="107000"/>
              </a:lnSpc>
              <a:buFont typeface="Wingdings" panose="05000000000000000000" pitchFamily="2" charset="2"/>
              <a:buChar char=""/>
            </a:pPr>
            <a:r>
              <a:rPr lang="en-US" sz="1400" b="1" dirty="0">
                <a:latin typeface="Calibri" panose="020F0502020204030204" pitchFamily="34" charset="0"/>
                <a:ea typeface="Calibri" panose="020F0502020204030204" pitchFamily="34" charset="0"/>
                <a:cs typeface="Calibri" panose="020F0502020204030204" pitchFamily="34" charset="0"/>
              </a:rPr>
              <a:t>No study procedures should be conducted prior to obtaining </a:t>
            </a:r>
            <a:r>
              <a:rPr lang="en-US" sz="14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informed consent</a:t>
            </a:r>
          </a:p>
          <a:p>
            <a:pPr marL="371464" indent="-371464">
              <a:lnSpc>
                <a:spcPct val="107000"/>
              </a:lnSpc>
              <a:buFont typeface="Wingdings" panose="05000000000000000000" pitchFamily="2" charset="2"/>
              <a:buChar char=""/>
            </a:pPr>
            <a:r>
              <a:rPr lang="en-US" sz="14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Use the IC Coversheet to assess the following:</a:t>
            </a:r>
            <a:endParaRPr lang="en-US" sz="1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85800" lvl="3" indent="-369888">
              <a:lnSpc>
                <a:spcPct val="107000"/>
              </a:lnSpc>
              <a:buFont typeface="Wingdings" panose="05000000000000000000" pitchFamily="2" charset="2"/>
              <a:buChar char=""/>
            </a:pPr>
            <a:r>
              <a:rPr lang="en-US" sz="14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Confirm participant is of legal age to provide consent (or meets definition of emancipated minor)</a:t>
            </a:r>
            <a:endParaRPr lang="en-US" sz="1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85800" lvl="3" indent="-369888">
              <a:lnSpc>
                <a:spcPct val="107000"/>
              </a:lnSpc>
              <a:buFont typeface="Wingdings" panose="05000000000000000000" pitchFamily="2" charset="2"/>
              <a:buChar char=""/>
            </a:pPr>
            <a:r>
              <a:rPr lang="en-US" sz="14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Confirm preferred language of participant</a:t>
            </a:r>
            <a:endParaRPr lang="en-US" sz="1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85800" lvl="3" indent="-369888">
              <a:lnSpc>
                <a:spcPct val="107000"/>
              </a:lnSpc>
              <a:buFont typeface="Wingdings" panose="05000000000000000000" pitchFamily="2" charset="2"/>
              <a:buChar char=""/>
            </a:pPr>
            <a:r>
              <a:rPr lang="en-US" sz="14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Confirm correct consent version being used</a:t>
            </a:r>
            <a:endParaRPr lang="en-US" sz="1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85800" lvl="3" indent="-369888">
              <a:lnSpc>
                <a:spcPct val="107000"/>
              </a:lnSpc>
              <a:buFont typeface="Wingdings" panose="05000000000000000000" pitchFamily="2" charset="2"/>
              <a:buChar char=""/>
            </a:pPr>
            <a:r>
              <a:rPr lang="en-US" sz="14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Confirm literacy, involve a witness for illiterate participants</a:t>
            </a:r>
            <a:endParaRPr lang="en-US" sz="1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39CE6C-F217-548F-A158-6FD5884D3AC8}"/>
              </a:ext>
            </a:extLst>
          </p:cNvPr>
          <p:cNvSpPr txBox="1"/>
          <p:nvPr/>
        </p:nvSpPr>
        <p:spPr>
          <a:xfrm>
            <a:off x="690005" y="3361687"/>
            <a:ext cx="5469184" cy="8395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Bef>
                <a:spcPts val="217"/>
              </a:spcBef>
            </a:pPr>
            <a:r>
              <a:rPr lang="en-US" sz="1800" b="1" dirty="0">
                <a:solidFill>
                  <a:schemeClr val="accent1"/>
                </a:solidFill>
                <a:latin typeface="Calibri Light" panose="020F0302020204030204" pitchFamily="34" charset="0"/>
                <a:ea typeface="Times New Roman" panose="02020603050405020304" pitchFamily="18" charset="0"/>
                <a:cs typeface="Times New Roman" panose="02020603050405020304" pitchFamily="18" charset="0"/>
              </a:rPr>
              <a:t>Review Informed Consent Form		</a:t>
            </a:r>
          </a:p>
          <a:p>
            <a:pPr marL="371464" indent="-371464">
              <a:lnSpc>
                <a:spcPct val="107000"/>
              </a:lnSpc>
              <a:buFont typeface="Wingdings" panose="05000000000000000000" pitchFamily="2" charset="2"/>
              <a:buChar char=""/>
            </a:pPr>
            <a:r>
              <a:rPr lang="en-US" sz="1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Ensure privacy during discussion		</a:t>
            </a:r>
            <a:endParaRPr lang="en-US" sz="18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71464" indent="-371464">
              <a:lnSpc>
                <a:spcPct val="107000"/>
              </a:lnSpc>
              <a:spcAft>
                <a:spcPts val="867"/>
              </a:spcAft>
              <a:buFont typeface="Wingdings" panose="05000000000000000000" pitchFamily="2" charset="2"/>
              <a:buChar char=""/>
            </a:pPr>
            <a:r>
              <a:rPr lang="en-US" sz="14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rPr>
              <a:t>Answer any questions </a:t>
            </a:r>
            <a:endParaRPr lang="en-US" sz="18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descr="Badge 1 with solid fill">
            <a:extLst>
              <a:ext uri="{FF2B5EF4-FFF2-40B4-BE49-F238E27FC236}">
                <a16:creationId xmlns:a16="http://schemas.microsoft.com/office/drawing/2014/main" id="{46127751-A51D-276C-F69A-21AE89B708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772" y="713859"/>
            <a:ext cx="680742" cy="680742"/>
          </a:xfrm>
          <a:prstGeom prst="rect">
            <a:avLst/>
          </a:prstGeom>
        </p:spPr>
      </p:pic>
      <p:pic>
        <p:nvPicPr>
          <p:cNvPr id="7" name="Graphic 6" descr="Badge with solid fill">
            <a:extLst>
              <a:ext uri="{FF2B5EF4-FFF2-40B4-BE49-F238E27FC236}">
                <a16:creationId xmlns:a16="http://schemas.microsoft.com/office/drawing/2014/main" id="{10B6A904-AB17-1461-D393-DFDC2BC0F9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185" y="3131376"/>
            <a:ext cx="709369" cy="709369"/>
          </a:xfrm>
          <a:prstGeom prst="rect">
            <a:avLst/>
          </a:prstGeom>
        </p:spPr>
      </p:pic>
      <p:sp>
        <p:nvSpPr>
          <p:cNvPr id="10" name="TextBox 9">
            <a:extLst>
              <a:ext uri="{FF2B5EF4-FFF2-40B4-BE49-F238E27FC236}">
                <a16:creationId xmlns:a16="http://schemas.microsoft.com/office/drawing/2014/main" id="{D8EAD260-8D6C-3E2E-D3EC-815EEA8C70F0}"/>
              </a:ext>
            </a:extLst>
          </p:cNvPr>
          <p:cNvSpPr txBox="1"/>
          <p:nvPr/>
        </p:nvSpPr>
        <p:spPr>
          <a:xfrm>
            <a:off x="681119" y="4314463"/>
            <a:ext cx="5469184" cy="189680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Bef>
                <a:spcPts val="217"/>
              </a:spcBef>
            </a:pPr>
            <a:r>
              <a:rPr lang="en-US" sz="1800" b="1" dirty="0">
                <a:solidFill>
                  <a:schemeClr val="accent3"/>
                </a:solidFill>
                <a:latin typeface="Calibri Light" panose="020F0302020204030204" pitchFamily="34" charset="0"/>
                <a:ea typeface="Times New Roman" panose="02020603050405020304" pitchFamily="18" charset="0"/>
                <a:cs typeface="Times New Roman" panose="02020603050405020304" pitchFamily="18" charset="0"/>
              </a:rPr>
              <a:t>Assess Comprehension</a:t>
            </a:r>
          </a:p>
          <a:p>
            <a:pPr marL="371464" indent="-371464">
              <a:buFont typeface="Wingdings" panose="05000000000000000000" pitchFamily="2" charset="2"/>
              <a:buChar char=""/>
            </a:pPr>
            <a:r>
              <a:rPr lang="en-US" sz="1400" dirty="0">
                <a:solidFill>
                  <a:schemeClr val="tx1">
                    <a:lumMod val="50000"/>
                  </a:schemeClr>
                </a:solidFill>
                <a:latin typeface="Calibri" panose="020F0502020204030204" pitchFamily="34" charset="0"/>
                <a:cs typeface="Times New Roman" panose="02020603050405020304" pitchFamily="18" charset="0"/>
              </a:rPr>
              <a:t>Read the questions/statements and tick the required points of comprehension </a:t>
            </a:r>
            <a:r>
              <a:rPr lang="en-US" sz="1400" i="1" dirty="0">
                <a:solidFill>
                  <a:schemeClr val="tx1">
                    <a:lumMod val="50000"/>
                  </a:schemeClr>
                </a:solidFill>
                <a:latin typeface="Calibri" panose="020F0502020204030204" pitchFamily="34" charset="0"/>
                <a:cs typeface="Times New Roman" panose="02020603050405020304" pitchFamily="18" charset="0"/>
              </a:rPr>
              <a:t>(See back side/2</a:t>
            </a:r>
            <a:r>
              <a:rPr lang="en-US" sz="1400" i="1" baseline="30000" dirty="0">
                <a:solidFill>
                  <a:schemeClr val="tx1">
                    <a:lumMod val="50000"/>
                  </a:schemeClr>
                </a:solidFill>
                <a:latin typeface="Calibri" panose="020F0502020204030204" pitchFamily="34" charset="0"/>
                <a:cs typeface="Times New Roman" panose="02020603050405020304" pitchFamily="18" charset="0"/>
              </a:rPr>
              <a:t>nd</a:t>
            </a:r>
            <a:r>
              <a:rPr lang="en-US" sz="1400" i="1" dirty="0">
                <a:solidFill>
                  <a:schemeClr val="tx1">
                    <a:lumMod val="50000"/>
                  </a:schemeClr>
                </a:solidFill>
                <a:latin typeface="Calibri" panose="020F0502020204030204" pitchFamily="34" charset="0"/>
                <a:cs typeface="Times New Roman" panose="02020603050405020304" pitchFamily="18" charset="0"/>
              </a:rPr>
              <a:t> page of this Job Aid)</a:t>
            </a:r>
          </a:p>
          <a:p>
            <a:pPr marL="371464" indent="-371464" algn="just">
              <a:buFont typeface="Wingdings" panose="05000000000000000000" pitchFamily="2" charset="2"/>
              <a:buChar char=""/>
            </a:pPr>
            <a:r>
              <a:rPr lang="en-US" sz="1400" dirty="0">
                <a:solidFill>
                  <a:schemeClr val="tx1">
                    <a:lumMod val="50000"/>
                  </a:schemeClr>
                </a:solidFill>
                <a:latin typeface="Calibri" panose="020F0502020204030204" pitchFamily="34" charset="0"/>
                <a:cs typeface="Times New Roman" panose="02020603050405020304" pitchFamily="18" charset="0"/>
              </a:rPr>
              <a:t>If the participant does not mention one or more of the main points, </a:t>
            </a:r>
            <a:r>
              <a:rPr lang="en-US" sz="1400" dirty="0" err="1">
                <a:solidFill>
                  <a:schemeClr val="tx1">
                    <a:lumMod val="50000"/>
                  </a:schemeClr>
                </a:solidFill>
                <a:latin typeface="Calibri" panose="020F0502020204030204" pitchFamily="34" charset="0"/>
                <a:cs typeface="Times New Roman" panose="02020603050405020304" pitchFamily="18" charset="0"/>
              </a:rPr>
              <a:t>pointfollow</a:t>
            </a:r>
            <a:r>
              <a:rPr lang="en-US" sz="1400" dirty="0">
                <a:solidFill>
                  <a:schemeClr val="tx1">
                    <a:lumMod val="50000"/>
                  </a:schemeClr>
                </a:solidFill>
                <a:latin typeface="Calibri" panose="020F0502020204030204" pitchFamily="34" charset="0"/>
                <a:cs typeface="Times New Roman" panose="02020603050405020304" pitchFamily="18" charset="0"/>
              </a:rPr>
              <a:t>-up with another open-ended question to elicit a response about that </a:t>
            </a:r>
          </a:p>
          <a:p>
            <a:pPr marL="371464" indent="-371464">
              <a:buFont typeface="Wingdings" panose="05000000000000000000" pitchFamily="2" charset="2"/>
              <a:buChar char=""/>
            </a:pPr>
            <a:r>
              <a:rPr lang="en-US" sz="14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Only participants that demonstrate comprehension should be asked to sign the consent form.</a:t>
            </a:r>
            <a:endParaRPr lang="en-US" sz="1800" dirty="0">
              <a:solidFill>
                <a:schemeClr val="tx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10" descr="Badge 3 with solid fill">
            <a:extLst>
              <a:ext uri="{FF2B5EF4-FFF2-40B4-BE49-F238E27FC236}">
                <a16:creationId xmlns:a16="http://schemas.microsoft.com/office/drawing/2014/main" id="{4D95B173-1089-3903-29CA-A7E15A5752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065" y="3991250"/>
            <a:ext cx="709369" cy="709369"/>
          </a:xfrm>
          <a:prstGeom prst="rect">
            <a:avLst/>
          </a:prstGeom>
        </p:spPr>
      </p:pic>
      <p:sp>
        <p:nvSpPr>
          <p:cNvPr id="12" name="TextBox 11">
            <a:extLst>
              <a:ext uri="{FF2B5EF4-FFF2-40B4-BE49-F238E27FC236}">
                <a16:creationId xmlns:a16="http://schemas.microsoft.com/office/drawing/2014/main" id="{EE7F2ED8-31E2-F413-B32B-2A5127B46E52}"/>
              </a:ext>
            </a:extLst>
          </p:cNvPr>
          <p:cNvSpPr txBox="1"/>
          <p:nvPr/>
        </p:nvSpPr>
        <p:spPr>
          <a:xfrm>
            <a:off x="681119" y="6358875"/>
            <a:ext cx="5469184" cy="199208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Bef>
                <a:spcPts val="217"/>
              </a:spcBef>
            </a:pPr>
            <a:r>
              <a:rPr lang="en-US" sz="1800" b="1"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Obtain Signatures </a:t>
            </a:r>
          </a:p>
          <a:p>
            <a:pPr marL="371464" indent="-3714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Sign and date using dark ink</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71464" indent="-3714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Sign using legal names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71464" indent="-3714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Make sure all check boxes and sections completed (e.g., off-site visits, infant photo/video)</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71464" indent="-3714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 illiterate participants, obtain participant mark and witness signature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71464" indent="-371464">
              <a:lnSpc>
                <a:spcPct val="107000"/>
              </a:lnSpc>
              <a:spcAft>
                <a:spcPts val="867"/>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Offer copy of consent to participant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Graphic 12" descr="Badge 4 with solid fill">
            <a:extLst>
              <a:ext uri="{FF2B5EF4-FFF2-40B4-BE49-F238E27FC236}">
                <a16:creationId xmlns:a16="http://schemas.microsoft.com/office/drawing/2014/main" id="{9727782C-F965-9F5B-1606-A2CECD18D3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5065" y="6136801"/>
            <a:ext cx="709369" cy="709369"/>
          </a:xfrm>
          <a:prstGeom prst="rect">
            <a:avLst/>
          </a:prstGeom>
        </p:spPr>
      </p:pic>
      <p:sp>
        <p:nvSpPr>
          <p:cNvPr id="2" name="TextBox 1">
            <a:extLst>
              <a:ext uri="{FF2B5EF4-FFF2-40B4-BE49-F238E27FC236}">
                <a16:creationId xmlns:a16="http://schemas.microsoft.com/office/drawing/2014/main" id="{F5B67785-078F-FB59-2695-7263BAD85B6D}"/>
              </a:ext>
            </a:extLst>
          </p:cNvPr>
          <p:cNvSpPr txBox="1"/>
          <p:nvPr/>
        </p:nvSpPr>
        <p:spPr>
          <a:xfrm>
            <a:off x="672233" y="8515505"/>
            <a:ext cx="5478070" cy="60901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Bef>
                <a:spcPts val="217"/>
              </a:spcBef>
            </a:pPr>
            <a:r>
              <a:rPr lang="en-US" sz="1800" b="1" dirty="0">
                <a:solidFill>
                  <a:schemeClr val="accent5"/>
                </a:solidFill>
                <a:latin typeface="Calibri Light" panose="020F0302020204030204" pitchFamily="34" charset="0"/>
                <a:ea typeface="Times New Roman" panose="02020603050405020304" pitchFamily="18" charset="0"/>
                <a:cs typeface="Times New Roman" panose="02020603050405020304" pitchFamily="18" charset="0"/>
              </a:rPr>
              <a:t>Document Consent</a:t>
            </a:r>
          </a:p>
          <a:p>
            <a:pPr marL="371464" indent="-371464">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Complete IC Coversheet with outcome</a:t>
            </a:r>
          </a:p>
        </p:txBody>
      </p:sp>
      <p:sp>
        <p:nvSpPr>
          <p:cNvPr id="9" name="Flowchart: Connector 8">
            <a:extLst>
              <a:ext uri="{FF2B5EF4-FFF2-40B4-BE49-F238E27FC236}">
                <a16:creationId xmlns:a16="http://schemas.microsoft.com/office/drawing/2014/main" id="{BBCDB598-BD96-28E8-9E59-9D163AED2DAC}"/>
              </a:ext>
            </a:extLst>
          </p:cNvPr>
          <p:cNvSpPr/>
          <p:nvPr/>
        </p:nvSpPr>
        <p:spPr>
          <a:xfrm>
            <a:off x="241528" y="8094021"/>
            <a:ext cx="500682" cy="557635"/>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5</a:t>
            </a:r>
          </a:p>
        </p:txBody>
      </p:sp>
      <p:sp>
        <p:nvSpPr>
          <p:cNvPr id="3" name="TextBox 2">
            <a:extLst>
              <a:ext uri="{FF2B5EF4-FFF2-40B4-BE49-F238E27FC236}">
                <a16:creationId xmlns:a16="http://schemas.microsoft.com/office/drawing/2014/main" id="{7615F422-DA6E-AB7A-FC0F-C5BB34169916}"/>
              </a:ext>
            </a:extLst>
          </p:cNvPr>
          <p:cNvSpPr txBox="1"/>
          <p:nvPr/>
        </p:nvSpPr>
        <p:spPr>
          <a:xfrm>
            <a:off x="241528" y="9593682"/>
            <a:ext cx="5297982" cy="261610"/>
          </a:xfrm>
          <a:prstGeom prst="rect">
            <a:avLst/>
          </a:prstGeom>
          <a:noFill/>
        </p:spPr>
        <p:txBody>
          <a:bodyPr wrap="square" rtlCol="0">
            <a:spAutoFit/>
          </a:bodyPr>
          <a:lstStyle/>
          <a:p>
            <a:r>
              <a:rPr lang="en-US" sz="1100" dirty="0"/>
              <a:t>MATRIX-007 IC Job Aid &amp; Comprehension Assessment, V1.0, 18JUN2024</a:t>
            </a:r>
          </a:p>
        </p:txBody>
      </p:sp>
    </p:spTree>
    <p:extLst>
      <p:ext uri="{BB962C8B-B14F-4D97-AF65-F5344CB8AC3E}">
        <p14:creationId xmlns:p14="http://schemas.microsoft.com/office/powerpoint/2010/main" val="98078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647836B-BEE6-BB7F-E383-958E9ADE43BB}"/>
              </a:ext>
            </a:extLst>
          </p:cNvPr>
          <p:cNvSpPr/>
          <p:nvPr/>
        </p:nvSpPr>
        <p:spPr>
          <a:xfrm>
            <a:off x="114300" y="1562436"/>
            <a:ext cx="6337300" cy="82292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a:xfrm>
            <a:off x="415952" y="1"/>
            <a:ext cx="6912896" cy="685608"/>
          </a:xfrm>
        </p:spPr>
        <p:txBody>
          <a:bodyPr/>
          <a:lstStyle/>
          <a:p>
            <a:r>
              <a:rPr lang="en-US" sz="2000" b="1" dirty="0"/>
              <a:t>CARE PrEP Consent</a:t>
            </a:r>
            <a:br>
              <a:rPr lang="en-US" sz="2000" b="1" dirty="0"/>
            </a:br>
            <a:r>
              <a:rPr lang="en-US" sz="2000" b="1" dirty="0"/>
              <a:t>Comprehension Assessment</a:t>
            </a:r>
          </a:p>
        </p:txBody>
      </p:sp>
      <p:graphicFrame>
        <p:nvGraphicFramePr>
          <p:cNvPr id="3" name="Table 2">
            <a:extLst>
              <a:ext uri="{FF2B5EF4-FFF2-40B4-BE49-F238E27FC236}">
                <a16:creationId xmlns:a16="http://schemas.microsoft.com/office/drawing/2014/main" id="{F7DF9CD5-EA53-9F76-685A-2900D2C4347F}"/>
              </a:ext>
            </a:extLst>
          </p:cNvPr>
          <p:cNvGraphicFramePr>
            <a:graphicFrameLocks noGrp="1"/>
          </p:cNvGraphicFramePr>
          <p:nvPr>
            <p:extLst>
              <p:ext uri="{D42A27DB-BD31-4B8C-83A1-F6EECF244321}">
                <p14:modId xmlns:p14="http://schemas.microsoft.com/office/powerpoint/2010/main" val="2833348738"/>
              </p:ext>
            </p:extLst>
          </p:nvPr>
        </p:nvGraphicFramePr>
        <p:xfrm>
          <a:off x="231788" y="685608"/>
          <a:ext cx="6210260" cy="8717305"/>
        </p:xfrm>
        <a:graphic>
          <a:graphicData uri="http://schemas.openxmlformats.org/drawingml/2006/table">
            <a:tbl>
              <a:tblPr firstRow="1" firstCol="1" bandRow="1">
                <a:tableStyleId>{21E4AEA4-8DFA-4A89-87EB-49C32662AFE0}</a:tableStyleId>
              </a:tblPr>
              <a:tblGrid>
                <a:gridCol w="379011">
                  <a:extLst>
                    <a:ext uri="{9D8B030D-6E8A-4147-A177-3AD203B41FA5}">
                      <a16:colId xmlns:a16="http://schemas.microsoft.com/office/drawing/2014/main" val="1653643311"/>
                    </a:ext>
                  </a:extLst>
                </a:gridCol>
                <a:gridCol w="2388374">
                  <a:extLst>
                    <a:ext uri="{9D8B030D-6E8A-4147-A177-3AD203B41FA5}">
                      <a16:colId xmlns:a16="http://schemas.microsoft.com/office/drawing/2014/main" val="2788674802"/>
                    </a:ext>
                  </a:extLst>
                </a:gridCol>
                <a:gridCol w="2700545">
                  <a:extLst>
                    <a:ext uri="{9D8B030D-6E8A-4147-A177-3AD203B41FA5}">
                      <a16:colId xmlns:a16="http://schemas.microsoft.com/office/drawing/2014/main" val="2464400150"/>
                    </a:ext>
                  </a:extLst>
                </a:gridCol>
                <a:gridCol w="742330">
                  <a:extLst>
                    <a:ext uri="{9D8B030D-6E8A-4147-A177-3AD203B41FA5}">
                      <a16:colId xmlns:a16="http://schemas.microsoft.com/office/drawing/2014/main" val="2026327411"/>
                    </a:ext>
                  </a:extLst>
                </a:gridCol>
              </a:tblGrid>
              <a:tr h="359988">
                <a:tc gridSpan="2">
                  <a:txBody>
                    <a:bodyPr/>
                    <a:lstStyle/>
                    <a:p>
                      <a:pPr marL="0" marR="0">
                        <a:lnSpc>
                          <a:spcPct val="107000"/>
                        </a:lnSpc>
                        <a:spcBef>
                          <a:spcPts val="0"/>
                        </a:spcBef>
                        <a:spcAft>
                          <a:spcPts val="800"/>
                        </a:spcAft>
                      </a:pPr>
                      <a:r>
                        <a:rPr lang="en-US" sz="1100" b="1" kern="100" dirty="0">
                          <a:solidFill>
                            <a:schemeClr val="bg1"/>
                          </a:solidFill>
                          <a:effectLst/>
                        </a:rPr>
                        <a:t>Open-Ended Question/Statement</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hMerge="1">
                  <a:txBody>
                    <a:bodyPr/>
                    <a:lstStyle/>
                    <a:p>
                      <a:endParaRPr lang="en-US"/>
                    </a:p>
                  </a:txBody>
                  <a:tcPr/>
                </a:tc>
                <a:tc>
                  <a:txBody>
                    <a:bodyPr/>
                    <a:lstStyle/>
                    <a:p>
                      <a:pPr marL="0" marR="0">
                        <a:lnSpc>
                          <a:spcPct val="107000"/>
                        </a:lnSpc>
                        <a:spcBef>
                          <a:spcPts val="0"/>
                        </a:spcBef>
                        <a:spcAft>
                          <a:spcPts val="800"/>
                        </a:spcAft>
                      </a:pPr>
                      <a:r>
                        <a:rPr lang="en-US" sz="1100" b="1" kern="100" dirty="0">
                          <a:solidFill>
                            <a:schemeClr val="bg1"/>
                          </a:solidFill>
                          <a:effectLst/>
                        </a:rPr>
                        <a:t>Required Points of Comprehension</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b="1" kern="100" dirty="0">
                          <a:solidFill>
                            <a:schemeClr val="bg1"/>
                          </a:solidFill>
                          <a:effectLst/>
                        </a:rPr>
                        <a:t>Assessed? </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extLst>
                  <a:ext uri="{0D108BD9-81ED-4DB2-BD59-A6C34878D82A}">
                    <a16:rowId xmlns:a16="http://schemas.microsoft.com/office/drawing/2014/main" val="4284566429"/>
                  </a:ext>
                </a:extLst>
              </a:tr>
              <a:tr h="439613">
                <a:tc>
                  <a:txBody>
                    <a:bodyPr/>
                    <a:lstStyle/>
                    <a:p>
                      <a:pPr marL="120650" marR="0" indent="0">
                        <a:lnSpc>
                          <a:spcPct val="107000"/>
                        </a:lnSpc>
                        <a:spcBef>
                          <a:spcPts val="0"/>
                        </a:spcBef>
                        <a:spcAft>
                          <a:spcPts val="800"/>
                        </a:spcAft>
                      </a:pPr>
                      <a:r>
                        <a:rPr lang="en-US" sz="1100" b="1" kern="100" dirty="0">
                          <a:solidFill>
                            <a:schemeClr val="bg1"/>
                          </a:solidFill>
                          <a:effectLst/>
                        </a:rPr>
                        <a:t>1</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b="1" kern="100" dirty="0">
                          <a:solidFill>
                            <a:srgbClr val="000000"/>
                          </a:solidFill>
                          <a:effectLst/>
                        </a:rPr>
                        <a:t>What is the purpose of the CARE PrEP study?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a:solidFill>
                            <a:srgbClr val="000000"/>
                          </a:solidFill>
                          <a:effectLst/>
                        </a:rPr>
                        <a:t>To learn more about the safety of PrEP use during pregnancy.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a:solidFill>
                            <a:srgbClr val="000000"/>
                          </a:solidFill>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tc>
                <a:extLst>
                  <a:ext uri="{0D108BD9-81ED-4DB2-BD59-A6C34878D82A}">
                    <a16:rowId xmlns:a16="http://schemas.microsoft.com/office/drawing/2014/main" val="3014025815"/>
                  </a:ext>
                </a:extLst>
              </a:tr>
              <a:tr h="664456">
                <a:tc>
                  <a:txBody>
                    <a:bodyPr/>
                    <a:lstStyle/>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2</a:t>
                      </a:r>
                      <a:endParaRPr lang="en-US" sz="1100" b="1" i="0" u="none" strike="noStrike" kern="100" cap="none" dirty="0">
                        <a:solidFill>
                          <a:schemeClr val="bg1"/>
                        </a:solidFill>
                        <a:effectLst/>
                        <a:latin typeface="+mn-lt"/>
                        <a:ea typeface="+mn-ea"/>
                        <a:cs typeface="+mn-cs"/>
                        <a:sym typeface="Arial"/>
                      </a:endParaRPr>
                    </a:p>
                  </a:txBody>
                  <a:tcPr marL="22491" marR="22491" marT="6134" marB="0" anchor="ctr"/>
                </a:tc>
                <a:tc>
                  <a:txBody>
                    <a:bodyPr/>
                    <a:lstStyle/>
                    <a:p>
                      <a:pPr marL="0" marR="0">
                        <a:lnSpc>
                          <a:spcPct val="107000"/>
                        </a:lnSpc>
                        <a:spcBef>
                          <a:spcPts val="0"/>
                        </a:spcBef>
                        <a:spcAft>
                          <a:spcPts val="800"/>
                        </a:spcAft>
                      </a:pPr>
                      <a:r>
                        <a:rPr lang="en-US" sz="1100" b="1" kern="100" dirty="0">
                          <a:solidFill>
                            <a:srgbClr val="000000"/>
                          </a:solidFill>
                          <a:effectLst/>
                        </a:rPr>
                        <a:t>Do participant’s babies have to be in the study?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a:solidFill>
                            <a:srgbClr val="000000"/>
                          </a:solidFill>
                          <a:effectLst/>
                        </a:rPr>
                        <a:t>Yes, in order to join the study, participants must also agree to enrollment of their baby(ies) upon birth.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a:solidFill>
                            <a:srgbClr val="000000"/>
                          </a:solidFill>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tc>
                <a:extLst>
                  <a:ext uri="{0D108BD9-81ED-4DB2-BD59-A6C34878D82A}">
                    <a16:rowId xmlns:a16="http://schemas.microsoft.com/office/drawing/2014/main" val="506841107"/>
                  </a:ext>
                </a:extLst>
              </a:tr>
              <a:tr h="962025">
                <a:tc>
                  <a:txBody>
                    <a:bodyPr/>
                    <a:lstStyle/>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4</a:t>
                      </a:r>
                      <a:endParaRPr lang="en-US" sz="1100" b="1" i="0" u="none" strike="noStrike" kern="100" cap="none" dirty="0">
                        <a:solidFill>
                          <a:schemeClr val="bg1"/>
                        </a:solidFill>
                        <a:effectLst/>
                        <a:latin typeface="+mn-lt"/>
                        <a:ea typeface="+mn-ea"/>
                        <a:cs typeface="+mn-cs"/>
                        <a:sym typeface="Arial"/>
                      </a:endParaRPr>
                    </a:p>
                  </a:txBody>
                  <a:tcPr marL="22491" marR="22491" marT="6134" marB="0" anchor="ctr"/>
                </a:tc>
                <a:tc>
                  <a:txBody>
                    <a:bodyPr/>
                    <a:lstStyle/>
                    <a:p>
                      <a:pPr marL="0" marR="0">
                        <a:lnSpc>
                          <a:spcPct val="107000"/>
                        </a:lnSpc>
                        <a:spcBef>
                          <a:spcPts val="0"/>
                        </a:spcBef>
                        <a:spcAft>
                          <a:spcPts val="800"/>
                        </a:spcAft>
                      </a:pPr>
                      <a:r>
                        <a:rPr lang="en-US" sz="1100" b="1" kern="100" dirty="0">
                          <a:solidFill>
                            <a:srgbClr val="000000"/>
                          </a:solidFill>
                          <a:effectLst/>
                        </a:rPr>
                        <a:t>How long will participants be in the study?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a:solidFill>
                            <a:srgbClr val="000000"/>
                          </a:solidFill>
                          <a:effectLst/>
                        </a:rPr>
                        <a:t>Up to 15 months for the pregnant participants depending on how far along the pregnancy is when joining the study and the outcome of the pregnancy. Up to 6 months for babies.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a:solidFill>
                            <a:srgbClr val="000000"/>
                          </a:solidFill>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tc>
                <a:extLst>
                  <a:ext uri="{0D108BD9-81ED-4DB2-BD59-A6C34878D82A}">
                    <a16:rowId xmlns:a16="http://schemas.microsoft.com/office/drawing/2014/main" val="3856778735"/>
                  </a:ext>
                </a:extLst>
              </a:tr>
              <a:tr h="602167">
                <a:tc rowSpan="4">
                  <a:txBody>
                    <a:bodyPr/>
                    <a:lstStyle/>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5</a:t>
                      </a:r>
                      <a:endParaRPr lang="en-US" sz="1100" b="1" i="0" u="none" strike="noStrike" kern="100" cap="none" dirty="0">
                        <a:solidFill>
                          <a:schemeClr val="bg1"/>
                        </a:solidFill>
                        <a:effectLst/>
                        <a:latin typeface="+mn-lt"/>
                        <a:ea typeface="+mn-ea"/>
                        <a:cs typeface="+mn-cs"/>
                        <a:sym typeface="Arial"/>
                      </a:endParaRPr>
                    </a:p>
                  </a:txBody>
                  <a:tcPr marL="22491" marR="22491" marT="6134" marB="0" anchor="ctr"/>
                </a:tc>
                <a:tc rowSpan="4">
                  <a:txBody>
                    <a:bodyPr/>
                    <a:lstStyle/>
                    <a:p>
                      <a:pPr marL="0" marR="0">
                        <a:lnSpc>
                          <a:spcPct val="107000"/>
                        </a:lnSpc>
                        <a:spcBef>
                          <a:spcPts val="0"/>
                        </a:spcBef>
                        <a:spcAft>
                          <a:spcPts val="800"/>
                        </a:spcAft>
                      </a:pPr>
                      <a:r>
                        <a:rPr lang="en-US" sz="1100" b="1" kern="100" dirty="0">
                          <a:solidFill>
                            <a:srgbClr val="000000"/>
                          </a:solidFill>
                          <a:effectLst/>
                        </a:rPr>
                        <a:t>What will participants be asked to do during their study visits?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dirty="0">
                          <a:solidFill>
                            <a:srgbClr val="000000"/>
                          </a:solidFill>
                          <a:effectLst/>
                        </a:rPr>
                        <a:t>Answer questions and have medical records reviewed about participant and baby’s health.</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E9E8EB"/>
                    </a:solidFill>
                  </a:tcPr>
                </a:tc>
                <a:tc>
                  <a:txBody>
                    <a:bodyPr/>
                    <a:lstStyle/>
                    <a:p>
                      <a:pPr marL="0" marR="0">
                        <a:lnSpc>
                          <a:spcPct val="107000"/>
                        </a:lnSpc>
                        <a:spcBef>
                          <a:spcPts val="0"/>
                        </a:spcBef>
                        <a:spcAft>
                          <a:spcPts val="800"/>
                        </a:spcAft>
                      </a:pPr>
                      <a:r>
                        <a:rPr lang="en-US" sz="1100" kern="100">
                          <a:solidFill>
                            <a:srgbClr val="000000"/>
                          </a:solidFill>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E9E8EB"/>
                    </a:solidFill>
                  </a:tcPr>
                </a:tc>
                <a:extLst>
                  <a:ext uri="{0D108BD9-81ED-4DB2-BD59-A6C34878D82A}">
                    <a16:rowId xmlns:a16="http://schemas.microsoft.com/office/drawing/2014/main" val="2601357028"/>
                  </a:ext>
                </a:extLst>
              </a:tr>
              <a:tr h="17821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kern="100" dirty="0">
                          <a:solidFill>
                            <a:srgbClr val="000000"/>
                          </a:solidFill>
                          <a:effectLst/>
                        </a:rPr>
                        <a:t>Babies will receive physical exams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E9E8EB"/>
                    </a:solidFill>
                  </a:tcPr>
                </a:tc>
                <a:tc>
                  <a:txBody>
                    <a:bodyPr/>
                    <a:lstStyle/>
                    <a:p>
                      <a:pPr marL="0" marR="0">
                        <a:lnSpc>
                          <a:spcPct val="107000"/>
                        </a:lnSpc>
                        <a:spcBef>
                          <a:spcPts val="0"/>
                        </a:spcBef>
                        <a:spcAft>
                          <a:spcPts val="800"/>
                        </a:spcAft>
                      </a:pPr>
                      <a:r>
                        <a:rPr lang="en-US" sz="1100" kern="100">
                          <a:solidFill>
                            <a:srgbClr val="000000"/>
                          </a:solidFill>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E9E8EB"/>
                    </a:solidFill>
                  </a:tcPr>
                </a:tc>
                <a:extLst>
                  <a:ext uri="{0D108BD9-81ED-4DB2-BD59-A6C34878D82A}">
                    <a16:rowId xmlns:a16="http://schemas.microsoft.com/office/drawing/2014/main" val="2983225806"/>
                  </a:ext>
                </a:extLst>
              </a:tr>
              <a:tr h="882315">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kern="100" dirty="0">
                          <a:solidFill>
                            <a:srgbClr val="000000"/>
                          </a:solidFill>
                          <a:effectLst/>
                        </a:rPr>
                        <a:t>Pregnant participants will have blood pressure taken, an ultrasound scan, and be tested for syphilis/HIV and pregnancy at select visits.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E9E8EB"/>
                    </a:solidFill>
                  </a:tcPr>
                </a:tc>
                <a:tc>
                  <a:txBody>
                    <a:bodyPr/>
                    <a:lstStyle/>
                    <a:p>
                      <a:pPr marL="0" marR="0">
                        <a:lnSpc>
                          <a:spcPct val="107000"/>
                        </a:lnSpc>
                        <a:spcBef>
                          <a:spcPts val="0"/>
                        </a:spcBef>
                        <a:spcAft>
                          <a:spcPts val="800"/>
                        </a:spcAft>
                      </a:pPr>
                      <a:r>
                        <a:rPr lang="en-US" sz="1100" kern="100" dirty="0">
                          <a:solidFill>
                            <a:srgbClr val="000000"/>
                          </a:solidFill>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E9E8EB"/>
                    </a:solidFill>
                  </a:tcPr>
                </a:tc>
                <a:extLst>
                  <a:ext uri="{0D108BD9-81ED-4DB2-BD59-A6C34878D82A}">
                    <a16:rowId xmlns:a16="http://schemas.microsoft.com/office/drawing/2014/main" val="3274777005"/>
                  </a:ext>
                </a:extLst>
              </a:tr>
              <a:tr h="50730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kern="100" dirty="0">
                          <a:solidFill>
                            <a:srgbClr val="000000"/>
                          </a:solidFill>
                          <a:effectLst/>
                        </a:rPr>
                        <a:t>Study visits </a:t>
                      </a:r>
                      <a:r>
                        <a:rPr lang="en-US" sz="1100" u="sng" kern="100" dirty="0">
                          <a:solidFill>
                            <a:srgbClr val="000000"/>
                          </a:solidFill>
                          <a:effectLst/>
                        </a:rPr>
                        <a:t>do not</a:t>
                      </a:r>
                      <a:r>
                        <a:rPr lang="en-US" sz="1100" kern="100" dirty="0">
                          <a:solidFill>
                            <a:srgbClr val="000000"/>
                          </a:solidFill>
                          <a:effectLst/>
                        </a:rPr>
                        <a:t> replace regular antenatal care or other health care.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E9E8EB"/>
                    </a:solidFill>
                  </a:tcPr>
                </a:tc>
                <a:tc>
                  <a:txBody>
                    <a:bodyPr/>
                    <a:lstStyle/>
                    <a:p>
                      <a:pPr marL="0" marR="0">
                        <a:lnSpc>
                          <a:spcPct val="107000"/>
                        </a:lnSpc>
                        <a:spcBef>
                          <a:spcPts val="0"/>
                        </a:spcBef>
                        <a:spcAft>
                          <a:spcPts val="80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E9E8EB"/>
                    </a:solidFill>
                  </a:tcPr>
                </a:tc>
                <a:extLst>
                  <a:ext uri="{0D108BD9-81ED-4DB2-BD59-A6C34878D82A}">
                    <a16:rowId xmlns:a16="http://schemas.microsoft.com/office/drawing/2014/main" val="3326562404"/>
                  </a:ext>
                </a:extLst>
              </a:tr>
              <a:tr h="541765">
                <a:tc rowSpan="3">
                  <a:txBody>
                    <a:bodyPr/>
                    <a:lstStyle/>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6</a:t>
                      </a:r>
                    </a:p>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 </a:t>
                      </a:r>
                    </a:p>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 </a:t>
                      </a:r>
                    </a:p>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 </a:t>
                      </a:r>
                    </a:p>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 </a:t>
                      </a:r>
                      <a:endParaRPr lang="en-US" sz="1100" b="1" i="0" u="none" strike="noStrike" kern="100" cap="none" dirty="0">
                        <a:solidFill>
                          <a:schemeClr val="bg1"/>
                        </a:solidFill>
                        <a:effectLst/>
                        <a:latin typeface="+mn-lt"/>
                        <a:ea typeface="+mn-ea"/>
                        <a:cs typeface="+mn-cs"/>
                        <a:sym typeface="Arial"/>
                      </a:endParaRPr>
                    </a:p>
                  </a:txBody>
                  <a:tcPr marL="22491" marR="22491" marT="6134" marB="0" anchor="ctr"/>
                </a:tc>
                <a:tc rowSpan="3">
                  <a:txBody>
                    <a:bodyPr/>
                    <a:lstStyle/>
                    <a:p>
                      <a:pPr marL="0" marR="0">
                        <a:lnSpc>
                          <a:spcPct val="107000"/>
                        </a:lnSpc>
                        <a:spcBef>
                          <a:spcPts val="0"/>
                        </a:spcBef>
                        <a:spcAft>
                          <a:spcPts val="800"/>
                        </a:spcAft>
                      </a:pPr>
                      <a:r>
                        <a:rPr lang="en-US" sz="1100" b="1" kern="100" dirty="0">
                          <a:solidFill>
                            <a:srgbClr val="000000"/>
                          </a:solidFill>
                          <a:effectLst/>
                        </a:rPr>
                        <a:t>What are the possible risks of study participation?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CFCED5"/>
                    </a:solidFill>
                  </a:tcPr>
                </a:tc>
                <a:tc>
                  <a:txBody>
                    <a:bodyPr/>
                    <a:lstStyle/>
                    <a:p>
                      <a:pPr marL="0" marR="0">
                        <a:lnSpc>
                          <a:spcPct val="107000"/>
                        </a:lnSpc>
                        <a:spcBef>
                          <a:spcPts val="0"/>
                        </a:spcBef>
                        <a:spcAft>
                          <a:spcPts val="800"/>
                        </a:spcAft>
                      </a:pPr>
                      <a:r>
                        <a:rPr lang="en-US" sz="1100" kern="100">
                          <a:solidFill>
                            <a:srgbClr val="000000"/>
                          </a:solidFill>
                          <a:effectLst/>
                        </a:rPr>
                        <a:t>Others may find out about and treat participants or their babies poorly for being in the study (social harms)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CFCED5"/>
                    </a:solidFill>
                  </a:tcPr>
                </a:tc>
                <a:tc>
                  <a:txBody>
                    <a:bodyPr/>
                    <a:lstStyle/>
                    <a:p>
                      <a:pPr marL="0" marR="0">
                        <a:lnSpc>
                          <a:spcPct val="107000"/>
                        </a:lnSpc>
                        <a:spcBef>
                          <a:spcPts val="0"/>
                        </a:spcBef>
                        <a:spcAft>
                          <a:spcPts val="800"/>
                        </a:spcAft>
                      </a:pPr>
                      <a:r>
                        <a:rPr lang="en-US" sz="1100" kern="100">
                          <a:solidFill>
                            <a:srgbClr val="000000"/>
                          </a:solidFill>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CFCED5"/>
                    </a:solidFill>
                  </a:tcPr>
                </a:tc>
                <a:extLst>
                  <a:ext uri="{0D108BD9-81ED-4DB2-BD59-A6C34878D82A}">
                    <a16:rowId xmlns:a16="http://schemas.microsoft.com/office/drawing/2014/main" val="2918679823"/>
                  </a:ext>
                </a:extLst>
              </a:tr>
              <a:tr h="403180">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kern="100" dirty="0">
                          <a:solidFill>
                            <a:srgbClr val="000000"/>
                          </a:solidFill>
                          <a:effectLst/>
                        </a:rPr>
                        <a:t>May feel embarrassed to provide a urine sample or answer sensitive questions.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CFCED5"/>
                    </a:solidFill>
                  </a:tcPr>
                </a:tc>
                <a:tc>
                  <a:txBody>
                    <a:bodyPr/>
                    <a:lstStyle/>
                    <a:p>
                      <a:pPr marL="0" marR="0">
                        <a:lnSpc>
                          <a:spcPct val="107000"/>
                        </a:lnSpc>
                        <a:spcBef>
                          <a:spcPts val="0"/>
                        </a:spcBef>
                        <a:spcAft>
                          <a:spcPts val="800"/>
                        </a:spcAft>
                      </a:pPr>
                      <a:r>
                        <a:rPr lang="en-US" sz="1100" kern="100">
                          <a:solidFill>
                            <a:srgbClr val="000000"/>
                          </a:solidFill>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CFCED5"/>
                    </a:solidFill>
                  </a:tcPr>
                </a:tc>
                <a:extLst>
                  <a:ext uri="{0D108BD9-81ED-4DB2-BD59-A6C34878D82A}">
                    <a16:rowId xmlns:a16="http://schemas.microsoft.com/office/drawing/2014/main" val="1105448067"/>
                  </a:ext>
                </a:extLst>
              </a:tr>
              <a:tr h="503332">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kern="100" dirty="0">
                          <a:solidFill>
                            <a:srgbClr val="000000"/>
                          </a:solidFill>
                          <a:effectLst/>
                        </a:rPr>
                        <a:t>Worry about the results of ultrasound scans, HIV testing, or pregnancy testing.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CFCED5"/>
                    </a:solidFill>
                  </a:tcPr>
                </a:tc>
                <a:tc>
                  <a:txBody>
                    <a:bodyPr/>
                    <a:lstStyle/>
                    <a:p>
                      <a:pPr marL="0" marR="0">
                        <a:lnSpc>
                          <a:spcPct val="107000"/>
                        </a:lnSpc>
                        <a:spcBef>
                          <a:spcPts val="0"/>
                        </a:spcBef>
                        <a:spcAft>
                          <a:spcPts val="800"/>
                        </a:spcAft>
                      </a:pPr>
                      <a:r>
                        <a:rPr lang="en-US" sz="1100" kern="100" dirty="0">
                          <a:solidFill>
                            <a:srgbClr val="000000"/>
                          </a:solidFill>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CFCED5"/>
                    </a:solidFill>
                  </a:tcPr>
                </a:tc>
                <a:extLst>
                  <a:ext uri="{0D108BD9-81ED-4DB2-BD59-A6C34878D82A}">
                    <a16:rowId xmlns:a16="http://schemas.microsoft.com/office/drawing/2014/main" val="2713354048"/>
                  </a:ext>
                </a:extLst>
              </a:tr>
              <a:tr h="541765">
                <a:tc rowSpan="2">
                  <a:txBody>
                    <a:bodyPr/>
                    <a:lstStyle/>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7</a:t>
                      </a:r>
                      <a:endParaRPr lang="en-US" sz="1100" b="1" i="0" u="none" strike="noStrike" kern="100" cap="none" dirty="0">
                        <a:solidFill>
                          <a:schemeClr val="bg1"/>
                        </a:solidFill>
                        <a:effectLst/>
                        <a:latin typeface="+mn-lt"/>
                        <a:ea typeface="+mn-ea"/>
                        <a:cs typeface="+mn-cs"/>
                        <a:sym typeface="Arial"/>
                      </a:endParaRPr>
                    </a:p>
                  </a:txBody>
                  <a:tcPr marL="22491" marR="22491" marT="6134" marB="0" anchor="ctr"/>
                </a:tc>
                <a:tc rowSpan="2">
                  <a:txBody>
                    <a:bodyPr/>
                    <a:lstStyle/>
                    <a:p>
                      <a:pPr marL="0" marR="0">
                        <a:lnSpc>
                          <a:spcPct val="107000"/>
                        </a:lnSpc>
                        <a:spcBef>
                          <a:spcPts val="0"/>
                        </a:spcBef>
                        <a:spcAft>
                          <a:spcPts val="800"/>
                        </a:spcAft>
                      </a:pPr>
                      <a:r>
                        <a:rPr lang="en-US" sz="1100" b="1" kern="100" dirty="0">
                          <a:solidFill>
                            <a:srgbClr val="000000"/>
                          </a:solidFill>
                          <a:effectLst/>
                        </a:rPr>
                        <a:t>What will happen if you decide not to join the study?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E9E8EB"/>
                    </a:solidFill>
                  </a:tcPr>
                </a:tc>
                <a:tc>
                  <a:txBody>
                    <a:bodyPr/>
                    <a:lstStyle/>
                    <a:p>
                      <a:pPr marL="0" marR="0">
                        <a:lnSpc>
                          <a:spcPct val="107000"/>
                        </a:lnSpc>
                        <a:spcBef>
                          <a:spcPts val="0"/>
                        </a:spcBef>
                        <a:spcAft>
                          <a:spcPts val="800"/>
                        </a:spcAft>
                      </a:pPr>
                      <a:r>
                        <a:rPr lang="en-US" sz="1100" kern="100" dirty="0">
                          <a:solidFill>
                            <a:srgbClr val="000000"/>
                          </a:solidFill>
                          <a:effectLst/>
                        </a:rPr>
                        <a:t>Free to make one’s own decision about joining the study and may withdraw at any time.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E9E8EB"/>
                    </a:solidFill>
                  </a:tcPr>
                </a:tc>
                <a:tc>
                  <a:txBody>
                    <a:bodyPr/>
                    <a:lstStyle/>
                    <a:p>
                      <a:pPr marL="0" marR="0">
                        <a:lnSpc>
                          <a:spcPct val="107000"/>
                        </a:lnSpc>
                        <a:spcBef>
                          <a:spcPts val="0"/>
                        </a:spcBef>
                        <a:spcAft>
                          <a:spcPts val="80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E9E8EB"/>
                    </a:solidFill>
                  </a:tcPr>
                </a:tc>
                <a:extLst>
                  <a:ext uri="{0D108BD9-81ED-4DB2-BD59-A6C34878D82A}">
                    <a16:rowId xmlns:a16="http://schemas.microsoft.com/office/drawing/2014/main" val="2551622396"/>
                  </a:ext>
                </a:extLst>
              </a:tr>
              <a:tr h="65542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kern="100" dirty="0">
                          <a:solidFill>
                            <a:srgbClr val="000000"/>
                          </a:solidFill>
                          <a:effectLst/>
                        </a:rPr>
                        <a:t>No change in access to health care or participation in CATALYST whether one joins the study or not.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solidFill>
                      <a:srgbClr val="E9E8EB"/>
                    </a:solidFill>
                  </a:tcPr>
                </a:tc>
                <a:tc>
                  <a:txBody>
                    <a:bodyPr/>
                    <a:lstStyle/>
                    <a:p>
                      <a:pPr marL="0" marR="0">
                        <a:lnSpc>
                          <a:spcPct val="107000"/>
                        </a:lnSpc>
                        <a:spcBef>
                          <a:spcPts val="0"/>
                        </a:spcBef>
                        <a:spcAft>
                          <a:spcPts val="80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solidFill>
                      <a:srgbClr val="E9E8EB"/>
                    </a:solidFill>
                  </a:tcPr>
                </a:tc>
                <a:extLst>
                  <a:ext uri="{0D108BD9-81ED-4DB2-BD59-A6C34878D82A}">
                    <a16:rowId xmlns:a16="http://schemas.microsoft.com/office/drawing/2014/main" val="3557898314"/>
                  </a:ext>
                </a:extLst>
              </a:tr>
              <a:tr h="793370">
                <a:tc>
                  <a:txBody>
                    <a:bodyPr/>
                    <a:lstStyle/>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8</a:t>
                      </a:r>
                      <a:endParaRPr lang="en-US" sz="1100" b="1" i="0" u="none" strike="noStrike" kern="100" cap="none" dirty="0">
                        <a:solidFill>
                          <a:schemeClr val="bg1"/>
                        </a:solidFill>
                        <a:effectLst/>
                        <a:latin typeface="+mn-lt"/>
                        <a:ea typeface="+mn-ea"/>
                        <a:cs typeface="+mn-cs"/>
                        <a:sym typeface="Arial"/>
                      </a:endParaRPr>
                    </a:p>
                  </a:txBody>
                  <a:tcPr marL="22491" marR="22491" marT="6134" marB="0" anchor="ctr"/>
                </a:tc>
                <a:tc>
                  <a:txBody>
                    <a:bodyPr/>
                    <a:lstStyle/>
                    <a:p>
                      <a:pPr marL="0" marR="0">
                        <a:lnSpc>
                          <a:spcPct val="107000"/>
                        </a:lnSpc>
                        <a:spcBef>
                          <a:spcPts val="0"/>
                        </a:spcBef>
                        <a:spcAft>
                          <a:spcPts val="800"/>
                        </a:spcAft>
                      </a:pPr>
                      <a:r>
                        <a:rPr lang="en-US" sz="1100" b="1" kern="100" dirty="0">
                          <a:solidFill>
                            <a:srgbClr val="000000"/>
                          </a:solidFill>
                          <a:effectLst/>
                        </a:rPr>
                        <a:t>How will information about participants in the study be protected?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a:solidFill>
                            <a:srgbClr val="000000"/>
                          </a:solidFill>
                          <a:effectLst/>
                        </a:rPr>
                        <a:t>Staff will protect information about participants and taking part in this research to the best of their ability.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tc>
                <a:extLst>
                  <a:ext uri="{0D108BD9-81ED-4DB2-BD59-A6C34878D82A}">
                    <a16:rowId xmlns:a16="http://schemas.microsoft.com/office/drawing/2014/main" val="1398985247"/>
                  </a:ext>
                </a:extLst>
              </a:tr>
              <a:tr h="682388">
                <a:tc>
                  <a:txBody>
                    <a:bodyPr/>
                    <a:lstStyle/>
                    <a:p>
                      <a:pPr marL="120650" marR="0" indent="0" algn="l" rtl="0">
                        <a:lnSpc>
                          <a:spcPct val="107000"/>
                        </a:lnSpc>
                        <a:spcBef>
                          <a:spcPts val="0"/>
                        </a:spcBef>
                        <a:spcAft>
                          <a:spcPts val="800"/>
                        </a:spcAft>
                        <a:buClr>
                          <a:srgbClr val="000000"/>
                        </a:buClr>
                        <a:buFont typeface="Arial"/>
                      </a:pPr>
                      <a:r>
                        <a:rPr lang="en-US" sz="1100" b="1" u="none" strike="noStrike" kern="100" cap="none" dirty="0">
                          <a:solidFill>
                            <a:schemeClr val="bg1"/>
                          </a:solidFill>
                          <a:effectLst/>
                          <a:sym typeface="Arial"/>
                        </a:rPr>
                        <a:t>9</a:t>
                      </a:r>
                      <a:endParaRPr lang="en-US" sz="1100" b="1" i="0" u="none" strike="noStrike" kern="100" cap="none" dirty="0">
                        <a:solidFill>
                          <a:schemeClr val="bg1"/>
                        </a:solidFill>
                        <a:effectLst/>
                        <a:latin typeface="+mn-lt"/>
                        <a:ea typeface="+mn-ea"/>
                        <a:cs typeface="+mn-cs"/>
                        <a:sym typeface="Arial"/>
                      </a:endParaRPr>
                    </a:p>
                  </a:txBody>
                  <a:tcPr marL="22491" marR="22491" marT="6134" marB="0" anchor="ctr"/>
                </a:tc>
                <a:tc>
                  <a:txBody>
                    <a:bodyPr/>
                    <a:lstStyle/>
                    <a:p>
                      <a:pPr marL="0" marR="0">
                        <a:lnSpc>
                          <a:spcPct val="107000"/>
                        </a:lnSpc>
                        <a:spcBef>
                          <a:spcPts val="0"/>
                        </a:spcBef>
                        <a:spcAft>
                          <a:spcPts val="800"/>
                        </a:spcAft>
                      </a:pPr>
                      <a:r>
                        <a:rPr lang="en-US" sz="1100" b="1" kern="100" dirty="0">
                          <a:solidFill>
                            <a:srgbClr val="000000"/>
                          </a:solidFill>
                          <a:effectLst/>
                        </a:rPr>
                        <a:t>What should participants do if they have questions or concerns about their health or the study?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dirty="0">
                          <a:solidFill>
                            <a:srgbClr val="000000"/>
                          </a:solidFill>
                          <a:effectLst/>
                        </a:rPr>
                        <a:t>Must state how to contact study staff (i.e., by phone, return to clinic)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nchor="ctr"/>
                </a:tc>
                <a:tc>
                  <a:txBody>
                    <a:bodyPr/>
                    <a:lstStyle/>
                    <a:p>
                      <a:pPr marL="0" marR="0">
                        <a:lnSpc>
                          <a:spcPct val="107000"/>
                        </a:lnSpc>
                        <a:spcBef>
                          <a:spcPts val="0"/>
                        </a:spcBef>
                        <a:spcAft>
                          <a:spcPts val="800"/>
                        </a:spcAft>
                      </a:pPr>
                      <a:r>
                        <a:rPr lang="en-US" sz="1100" kern="100" dirty="0">
                          <a:solidFill>
                            <a:srgbClr val="000000"/>
                          </a:solidFill>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2491" marR="22491" marT="6134" marB="0"/>
                </a:tc>
                <a:extLst>
                  <a:ext uri="{0D108BD9-81ED-4DB2-BD59-A6C34878D82A}">
                    <a16:rowId xmlns:a16="http://schemas.microsoft.com/office/drawing/2014/main" val="2069170641"/>
                  </a:ext>
                </a:extLst>
              </a:tr>
            </a:tbl>
          </a:graphicData>
        </a:graphic>
      </p:graphicFrame>
      <p:sp>
        <p:nvSpPr>
          <p:cNvPr id="2" name="TextBox 1">
            <a:extLst>
              <a:ext uri="{FF2B5EF4-FFF2-40B4-BE49-F238E27FC236}">
                <a16:creationId xmlns:a16="http://schemas.microsoft.com/office/drawing/2014/main" id="{46EE8EA5-89B0-DFEA-AC71-EA0A1237398F}"/>
              </a:ext>
            </a:extLst>
          </p:cNvPr>
          <p:cNvSpPr txBox="1"/>
          <p:nvPr/>
        </p:nvSpPr>
        <p:spPr>
          <a:xfrm>
            <a:off x="241528" y="9593682"/>
            <a:ext cx="5297982" cy="261610"/>
          </a:xfrm>
          <a:prstGeom prst="rect">
            <a:avLst/>
          </a:prstGeom>
          <a:noFill/>
        </p:spPr>
        <p:txBody>
          <a:bodyPr wrap="square" rtlCol="0">
            <a:spAutoFit/>
          </a:bodyPr>
          <a:lstStyle/>
          <a:p>
            <a:r>
              <a:rPr lang="en-US" sz="1100" dirty="0"/>
              <a:t>MATRIX-007 IC Job Aid &amp; Comprehension Assessment, V1.0, 18JUN2024</a:t>
            </a:r>
          </a:p>
        </p:txBody>
      </p:sp>
    </p:spTree>
    <p:extLst>
      <p:ext uri="{BB962C8B-B14F-4D97-AF65-F5344CB8AC3E}">
        <p14:creationId xmlns:p14="http://schemas.microsoft.com/office/powerpoint/2010/main" val="3975043755"/>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5616bd-f3ab-4ee4-8f55-73cb5167d911" xsi:nil="true"/>
    <lcf76f155ced4ddcb4097134ff3c332f xmlns="1865d82a-bf83-4eaa-817a-e97c662b7d46">
      <Terms xmlns="http://schemas.microsoft.com/office/infopath/2007/PartnerControls"/>
    </lcf76f155ced4ddcb4097134ff3c332f>
    <Open_x0020_with_x0020_Seclore xmlns="1865d82a-bf83-4eaa-817a-e97c662b7d46" xsi:nil="true"/>
    <NotesonUse xmlns="1865d82a-bf83-4eaa-817a-e97c662b7d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8F0ACE12F80A4794329C3456661B9E" ma:contentTypeVersion="22" ma:contentTypeDescription="Create a new document." ma:contentTypeScope="" ma:versionID="94afe1f3169ec5f8dfcc67b179ec9c78">
  <xsd:schema xmlns:xsd="http://www.w3.org/2001/XMLSchema" xmlns:xs="http://www.w3.org/2001/XMLSchema" xmlns:p="http://schemas.microsoft.com/office/2006/metadata/properties" xmlns:ns2="1865d82a-bf83-4eaa-817a-e97c662b7d46" xmlns:ns3="d35616bd-f3ab-4ee4-8f55-73cb5167d911" targetNamespace="http://schemas.microsoft.com/office/2006/metadata/properties" ma:root="true" ma:fieldsID="74b77f497480b4256a0773170f83c1b9" ns2:_="" ns3:_="">
    <xsd:import namespace="1865d82a-bf83-4eaa-817a-e97c662b7d46"/>
    <xsd:import namespace="d35616bd-f3ab-4ee4-8f55-73cb5167d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NotesonUse" minOccurs="0"/>
                <xsd:element ref="ns2:Open_x0020_with_x0020_Seclo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5d82a-bf83-4eaa-817a-e97c662b7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onUse" ma:index="26" nillable="true" ma:displayName="Notes on Use" ma:format="Dropdown" ma:internalName="NotesonUse">
      <xsd:simpleType>
        <xsd:restriction base="dms:Note">
          <xsd:maxLength value="255"/>
        </xsd:restriction>
      </xsd:simpleType>
    </xsd:element>
    <xsd:element name="Open_x0020_with_x0020_Seclore" ma:index="27" nillable="true" ma:displayName="Open with Seclore" ma:hidden="true" ma:internalName="Open_x0020_with_x0020_Seclor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5616bd-f3ab-4ee4-8f55-73cb5167d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e5cab-ca8b-48ba-a99c-e62ef9b13973}" ma:internalName="TaxCatchAll" ma:showField="CatchAllData" ma:web="d35616bd-f3ab-4ee4-8f55-73cb5167d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DF795-9F45-4D4D-8868-6DA2825BE761}">
  <ds:schemaRefs>
    <ds:schemaRef ds:uri="http://schemas.microsoft.com/office/2006/metadata/properties"/>
    <ds:schemaRef ds:uri="http://schemas.microsoft.com/office/infopath/2007/PartnerControls"/>
    <ds:schemaRef ds:uri="d35616bd-f3ab-4ee4-8f55-73cb5167d911"/>
    <ds:schemaRef ds:uri="1865d82a-bf83-4eaa-817a-e97c662b7d46"/>
  </ds:schemaRefs>
</ds:datastoreItem>
</file>

<file path=customXml/itemProps2.xml><?xml version="1.0" encoding="utf-8"?>
<ds:datastoreItem xmlns:ds="http://schemas.openxmlformats.org/officeDocument/2006/customXml" ds:itemID="{C03C8F94-06BB-4816-BB8A-313503731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5d82a-bf83-4eaa-817a-e97c662b7d46"/>
    <ds:schemaRef ds:uri="d35616bd-f3ab-4ee4-8f55-73cb5167d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1A186C-F675-44F3-AB2E-B1BF066260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8287</TotalTime>
  <Words>608</Words>
  <Application>Microsoft Office PowerPoint</Application>
  <PresentationFormat>A4 Paper (210x297 mm)</PresentationFormat>
  <Paragraphs>78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Calibri</vt:lpstr>
      <vt:lpstr>Tahoma</vt:lpstr>
      <vt:lpstr>Fira Sans Light</vt:lpstr>
      <vt:lpstr>Fira Sans SemiBold</vt:lpstr>
      <vt:lpstr>Arial</vt:lpstr>
      <vt:lpstr>Wingdings</vt:lpstr>
      <vt:lpstr>Calibri Light</vt:lpstr>
      <vt:lpstr>Fira Sans</vt:lpstr>
      <vt:lpstr>Alonso template</vt:lpstr>
      <vt:lpstr>CARE PrEP Informed Consent Job Aid</vt:lpstr>
      <vt:lpstr>CARE PrEP Consent Comprehension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Tara McClure</cp:lastModifiedBy>
  <cp:revision>419</cp:revision>
  <dcterms:modified xsi:type="dcterms:W3CDTF">2024-06-18T15:14:26Z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2023-06-07T22:45:03Z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2240f3cb-a0da-4a98-b7d0-c91224649e5d</vt:lpwstr>
  </property>
  <property fmtid="{D5CDD505-2E9C-101B-9397-08002B2CF9AE}" pid="8" name="MSIP_Label_5e4b1be8-281e-475d-98b0-21c3457e5a46_ContentBits">
    <vt:lpwstr>0</vt:lpwstr>
  </property>
  <property fmtid="{D5CDD505-2E9C-101B-9397-08002B2CF9AE}" pid="9" name="ContentTypeId">
    <vt:lpwstr>0x010100EA8F0ACE12F80A4794329C3456661B9E</vt:lpwstr>
  </property>
  <property fmtid="{D5CDD505-2E9C-101B-9397-08002B2CF9AE}" pid="10" name="MediaServiceImageTags">
    <vt:lpwstr/>
  </property>
</Properties>
</file>